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023" r:id="rId2"/>
    <p:sldMasterId id="2147484035" r:id="rId3"/>
    <p:sldMasterId id="2147484047" r:id="rId4"/>
    <p:sldMasterId id="2147484059" r:id="rId5"/>
  </p:sldMasterIdLst>
  <p:notesMasterIdLst>
    <p:notesMasterId r:id="rId83"/>
  </p:notesMasterIdLst>
  <p:handoutMasterIdLst>
    <p:handoutMasterId r:id="rId84"/>
  </p:handoutMasterIdLst>
  <p:sldIdLst>
    <p:sldId id="333" r:id="rId6"/>
    <p:sldId id="470" r:id="rId7"/>
    <p:sldId id="473" r:id="rId8"/>
    <p:sldId id="330" r:id="rId9"/>
    <p:sldId id="329" r:id="rId10"/>
    <p:sldId id="278" r:id="rId11"/>
    <p:sldId id="429" r:id="rId12"/>
    <p:sldId id="430" r:id="rId13"/>
    <p:sldId id="474" r:id="rId14"/>
    <p:sldId id="339" r:id="rId15"/>
    <p:sldId id="372" r:id="rId16"/>
    <p:sldId id="373" r:id="rId17"/>
    <p:sldId id="375" r:id="rId18"/>
    <p:sldId id="431" r:id="rId19"/>
    <p:sldId id="427" r:id="rId20"/>
    <p:sldId id="425" r:id="rId21"/>
    <p:sldId id="449" r:id="rId22"/>
    <p:sldId id="450" r:id="rId23"/>
    <p:sldId id="451" r:id="rId24"/>
    <p:sldId id="394" r:id="rId25"/>
    <p:sldId id="458" r:id="rId26"/>
    <p:sldId id="368" r:id="rId27"/>
    <p:sldId id="371" r:id="rId28"/>
    <p:sldId id="463" r:id="rId29"/>
    <p:sldId id="361" r:id="rId30"/>
    <p:sldId id="362" r:id="rId31"/>
    <p:sldId id="462" r:id="rId32"/>
    <p:sldId id="319" r:id="rId33"/>
    <p:sldId id="457" r:id="rId34"/>
    <p:sldId id="332" r:id="rId35"/>
    <p:sldId id="475" r:id="rId36"/>
    <p:sldId id="334" r:id="rId37"/>
    <p:sldId id="335" r:id="rId38"/>
    <p:sldId id="336" r:id="rId39"/>
    <p:sldId id="337" r:id="rId40"/>
    <p:sldId id="338" r:id="rId41"/>
    <p:sldId id="476" r:id="rId42"/>
    <p:sldId id="456" r:id="rId43"/>
    <p:sldId id="340" r:id="rId44"/>
    <p:sldId id="341" r:id="rId45"/>
    <p:sldId id="342" r:id="rId46"/>
    <p:sldId id="477" r:id="rId47"/>
    <p:sldId id="513" r:id="rId48"/>
    <p:sldId id="510" r:id="rId49"/>
    <p:sldId id="516" r:id="rId50"/>
    <p:sldId id="519" r:id="rId51"/>
    <p:sldId id="532" r:id="rId52"/>
    <p:sldId id="534" r:id="rId53"/>
    <p:sldId id="539" r:id="rId54"/>
    <p:sldId id="471" r:id="rId55"/>
    <p:sldId id="538" r:id="rId56"/>
    <p:sldId id="472" r:id="rId57"/>
    <p:sldId id="493" r:id="rId58"/>
    <p:sldId id="503" r:id="rId59"/>
    <p:sldId id="504" r:id="rId60"/>
    <p:sldId id="494" r:id="rId61"/>
    <p:sldId id="495" r:id="rId62"/>
    <p:sldId id="537" r:id="rId63"/>
    <p:sldId id="593" r:id="rId64"/>
    <p:sldId id="594" r:id="rId65"/>
    <p:sldId id="595" r:id="rId66"/>
    <p:sldId id="540" r:id="rId67"/>
    <p:sldId id="674" r:id="rId68"/>
    <p:sldId id="572" r:id="rId69"/>
    <p:sldId id="545" r:id="rId70"/>
    <p:sldId id="547" r:id="rId71"/>
    <p:sldId id="584" r:id="rId72"/>
    <p:sldId id="586" r:id="rId73"/>
    <p:sldId id="587" r:id="rId74"/>
    <p:sldId id="588" r:id="rId75"/>
    <p:sldId id="549" r:id="rId76"/>
    <p:sldId id="558" r:id="rId77"/>
    <p:sldId id="560" r:id="rId78"/>
    <p:sldId id="598" r:id="rId79"/>
    <p:sldId id="551" r:id="rId80"/>
    <p:sldId id="553" r:id="rId81"/>
    <p:sldId id="555" r:id="rId82"/>
  </p:sldIdLst>
  <p:sldSz cx="9144000" cy="6858000" type="screen4x3"/>
  <p:notesSz cx="6858000" cy="9144000"/>
  <p:defaultTextStyle>
    <a:defPPr>
      <a:defRPr lang="zh-CN"/>
    </a:defPPr>
    <a:lvl1pPr algn="l" rtl="0" eaLnBrk="0" fontAlgn="base" hangingPunct="0">
      <a:spcBef>
        <a:spcPct val="0"/>
      </a:spcBef>
      <a:spcAft>
        <a:spcPct val="0"/>
      </a:spcAft>
      <a:defRPr sz="3200" b="1"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sz="3200" b="1"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sz="3200" b="1"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sz="3200" b="1"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sz="3200"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sz="3200"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sz="3200"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sz="3200"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sz="3200" b="1" kern="1200">
        <a:solidFill>
          <a:schemeClr val="tx1"/>
        </a:solidFill>
        <a:latin typeface="Verdan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4319">
          <p15:clr>
            <a:srgbClr val="A4A3A4"/>
          </p15:clr>
        </p15:guide>
        <p15:guide id="2" pos="295">
          <p15:clr>
            <a:srgbClr val="A4A3A4"/>
          </p15:clr>
        </p15:guide>
        <p15:guide id="3" pos="54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C00"/>
    <a:srgbClr val="FF3300"/>
    <a:srgbClr val="0831FA"/>
    <a:srgbClr val="990000"/>
    <a:srgbClr val="E2C9BE"/>
    <a:srgbClr val="993300"/>
    <a:srgbClr val="6CA4D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93"/>
    <p:restoredTop sz="95902" autoAdjust="0"/>
  </p:normalViewPr>
  <p:slideViewPr>
    <p:cSldViewPr>
      <p:cViewPr varScale="1">
        <p:scale>
          <a:sx n="100" d="100"/>
          <a:sy n="100" d="100"/>
        </p:scale>
        <p:origin x="1200" y="36"/>
      </p:cViewPr>
      <p:guideLst>
        <p:guide orient="horz" pos="4319"/>
        <p:guide pos="295"/>
        <p:guide pos="542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210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handoutMaster" Target="handoutMasters/handoutMaster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4"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4" Type="http://schemas.openxmlformats.org/officeDocument/2006/relationships/image" Target="../media/image4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emf"/><Relationship Id="rId1" Type="http://schemas.openxmlformats.org/officeDocument/2006/relationships/image" Target="../media/image53.png"/><Relationship Id="rId4" Type="http://schemas.openxmlformats.org/officeDocument/2006/relationships/image" Target="../media/image5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55.wmf"/><Relationship Id="rId1" Type="http://schemas.openxmlformats.org/officeDocument/2006/relationships/image" Target="../media/image58.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4" Type="http://schemas.openxmlformats.org/officeDocument/2006/relationships/image" Target="../media/image19.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56.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5" Type="http://schemas.openxmlformats.org/officeDocument/2006/relationships/image" Target="../media/image76.wmf"/><Relationship Id="rId4" Type="http://schemas.openxmlformats.org/officeDocument/2006/relationships/image" Target="../media/image75.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 Id="rId6" Type="http://schemas.openxmlformats.org/officeDocument/2006/relationships/image" Target="../media/image83.wmf"/><Relationship Id="rId5" Type="http://schemas.openxmlformats.org/officeDocument/2006/relationships/image" Target="../media/image82.wmf"/><Relationship Id="rId4" Type="http://schemas.openxmlformats.org/officeDocument/2006/relationships/image" Target="../media/image81.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png"/></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 Id="rId4" Type="http://schemas.openxmlformats.org/officeDocument/2006/relationships/image" Target="../media/image91.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 Id="rId5" Type="http://schemas.openxmlformats.org/officeDocument/2006/relationships/image" Target="../media/image96.wmf"/><Relationship Id="rId4" Type="http://schemas.openxmlformats.org/officeDocument/2006/relationships/image" Target="../media/image9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wmf"/><Relationship Id="rId1" Type="http://schemas.openxmlformats.org/officeDocument/2006/relationships/image" Target="../media/image20.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 Id="rId4" Type="http://schemas.openxmlformats.org/officeDocument/2006/relationships/image" Target="../media/image100.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02.png"/></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 Id="rId5" Type="http://schemas.openxmlformats.org/officeDocument/2006/relationships/image" Target="../media/image107.wmf"/><Relationship Id="rId4" Type="http://schemas.openxmlformats.org/officeDocument/2006/relationships/image" Target="../media/image106.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 Id="rId6" Type="http://schemas.openxmlformats.org/officeDocument/2006/relationships/image" Target="../media/image113.wmf"/><Relationship Id="rId5" Type="http://schemas.openxmlformats.org/officeDocument/2006/relationships/image" Target="../media/image112.wmf"/><Relationship Id="rId4" Type="http://schemas.openxmlformats.org/officeDocument/2006/relationships/image" Target="../media/image111.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wmf"/><Relationship Id="rId1" Type="http://schemas.openxmlformats.org/officeDocument/2006/relationships/image" Target="../media/image114.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image" Target="../media/image118.wmf"/><Relationship Id="rId5" Type="http://schemas.openxmlformats.org/officeDocument/2006/relationships/image" Target="../media/image122.wmf"/><Relationship Id="rId4" Type="http://schemas.openxmlformats.org/officeDocument/2006/relationships/image" Target="../media/image121.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wmf"/><Relationship Id="rId6" Type="http://schemas.openxmlformats.org/officeDocument/2006/relationships/image" Target="../media/image118.wmf"/><Relationship Id="rId5" Type="http://schemas.openxmlformats.org/officeDocument/2006/relationships/image" Target="../media/image116.png"/><Relationship Id="rId4" Type="http://schemas.openxmlformats.org/officeDocument/2006/relationships/image" Target="../media/image126.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7.wmf"/><Relationship Id="rId6" Type="http://schemas.openxmlformats.org/officeDocument/2006/relationships/image" Target="../media/image118.wmf"/><Relationship Id="rId5" Type="http://schemas.openxmlformats.org/officeDocument/2006/relationships/image" Target="../media/image131.wmf"/><Relationship Id="rId4" Type="http://schemas.openxmlformats.org/officeDocument/2006/relationships/image" Target="../media/image130.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141.emf"/><Relationship Id="rId3" Type="http://schemas.openxmlformats.org/officeDocument/2006/relationships/image" Target="../media/image136.wmf"/><Relationship Id="rId7" Type="http://schemas.openxmlformats.org/officeDocument/2006/relationships/image" Target="../media/image140.wmf"/><Relationship Id="rId2" Type="http://schemas.openxmlformats.org/officeDocument/2006/relationships/image" Target="../media/image135.wmf"/><Relationship Id="rId1" Type="http://schemas.openxmlformats.org/officeDocument/2006/relationships/image" Target="../media/image134.wmf"/><Relationship Id="rId6" Type="http://schemas.openxmlformats.org/officeDocument/2006/relationships/image" Target="../media/image139.wmf"/><Relationship Id="rId5" Type="http://schemas.openxmlformats.org/officeDocument/2006/relationships/image" Target="../media/image138.wmf"/><Relationship Id="rId4" Type="http://schemas.openxmlformats.org/officeDocument/2006/relationships/image" Target="../media/image137.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wmf"/><Relationship Id="rId5" Type="http://schemas.openxmlformats.org/officeDocument/2006/relationships/image" Target="../media/image149.wmf"/><Relationship Id="rId4" Type="http://schemas.openxmlformats.org/officeDocument/2006/relationships/image" Target="../media/image148.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50.wmf"/><Relationship Id="rId5" Type="http://schemas.openxmlformats.org/officeDocument/2006/relationships/image" Target="../media/image149.wmf"/><Relationship Id="rId4" Type="http://schemas.openxmlformats.org/officeDocument/2006/relationships/image" Target="../media/image121.w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158.wmf"/><Relationship Id="rId3" Type="http://schemas.openxmlformats.org/officeDocument/2006/relationships/image" Target="../media/image121.wmf"/><Relationship Id="rId7" Type="http://schemas.openxmlformats.org/officeDocument/2006/relationships/image" Target="../media/image157.wmf"/><Relationship Id="rId2" Type="http://schemas.openxmlformats.org/officeDocument/2006/relationships/image" Target="../media/image120.wmf"/><Relationship Id="rId1" Type="http://schemas.openxmlformats.org/officeDocument/2006/relationships/image" Target="../media/image153.wmf"/><Relationship Id="rId6" Type="http://schemas.openxmlformats.org/officeDocument/2006/relationships/image" Target="../media/image156.wmf"/><Relationship Id="rId11" Type="http://schemas.openxmlformats.org/officeDocument/2006/relationships/image" Target="../media/image149.wmf"/><Relationship Id="rId5" Type="http://schemas.openxmlformats.org/officeDocument/2006/relationships/image" Target="../media/image155.wmf"/><Relationship Id="rId10" Type="http://schemas.openxmlformats.org/officeDocument/2006/relationships/image" Target="../media/image160.wmf"/><Relationship Id="rId4" Type="http://schemas.openxmlformats.org/officeDocument/2006/relationships/image" Target="../media/image154.wmf"/><Relationship Id="rId9" Type="http://schemas.openxmlformats.org/officeDocument/2006/relationships/image" Target="../media/image159.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63.wmf"/><Relationship Id="rId2" Type="http://schemas.openxmlformats.org/officeDocument/2006/relationships/image" Target="../media/image162.wmf"/><Relationship Id="rId1" Type="http://schemas.openxmlformats.org/officeDocument/2006/relationships/image" Target="../media/image161.wmf"/><Relationship Id="rId5" Type="http://schemas.openxmlformats.org/officeDocument/2006/relationships/image" Target="../media/image130.wmf"/><Relationship Id="rId4" Type="http://schemas.openxmlformats.org/officeDocument/2006/relationships/image" Target="../media/image164.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66.png"/></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image" Target="../media/image167.wmf"/><Relationship Id="rId4" Type="http://schemas.openxmlformats.org/officeDocument/2006/relationships/image" Target="../media/image170.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4" Type="http://schemas.openxmlformats.org/officeDocument/2006/relationships/image" Target="../media/image29.wmf"/></Relationships>
</file>

<file path=ppt/drawings/_rels/vmlDrawing50.vml.rels><?xml version="1.0" encoding="UTF-8" standalone="yes"?>
<Relationships xmlns="http://schemas.openxmlformats.org/package/2006/relationships"><Relationship Id="rId8" Type="http://schemas.openxmlformats.org/officeDocument/2006/relationships/image" Target="../media/image177.wmf"/><Relationship Id="rId3" Type="http://schemas.openxmlformats.org/officeDocument/2006/relationships/image" Target="../media/image172.wmf"/><Relationship Id="rId7" Type="http://schemas.openxmlformats.org/officeDocument/2006/relationships/image" Target="../media/image176.wmf"/><Relationship Id="rId2" Type="http://schemas.openxmlformats.org/officeDocument/2006/relationships/image" Target="../media/image171.wmf"/><Relationship Id="rId1" Type="http://schemas.openxmlformats.org/officeDocument/2006/relationships/image" Target="../media/image166.png"/><Relationship Id="rId6" Type="http://schemas.openxmlformats.org/officeDocument/2006/relationships/image" Target="../media/image175.wmf"/><Relationship Id="rId5" Type="http://schemas.openxmlformats.org/officeDocument/2006/relationships/image" Target="../media/image174.wmf"/><Relationship Id="rId4" Type="http://schemas.openxmlformats.org/officeDocument/2006/relationships/image" Target="../media/image173.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78.e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80.wmf"/><Relationship Id="rId1" Type="http://schemas.openxmlformats.org/officeDocument/2006/relationships/image" Target="../media/image179.w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182.wmf"/><Relationship Id="rId1" Type="http://schemas.openxmlformats.org/officeDocument/2006/relationships/image" Target="../media/image18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5" Type="http://schemas.openxmlformats.org/officeDocument/2006/relationships/image" Target="../media/image37.wmf"/><Relationship Id="rId4" Type="http://schemas.openxmlformats.org/officeDocument/2006/relationships/image" Target="../media/image3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D1B1F36-7BD8-45F9-9F6C-CAF0EF201764}"/>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b="0">
                <a:latin typeface="Arial" charset="0"/>
                <a:ea typeface="宋体" pitchFamily="2" charset="-122"/>
              </a:defRPr>
            </a:lvl1pPr>
          </a:lstStyle>
          <a:p>
            <a:pPr>
              <a:defRPr/>
            </a:pPr>
            <a:endParaRPr lang="en-US" altLang="zh-CN"/>
          </a:p>
        </p:txBody>
      </p:sp>
      <p:sp>
        <p:nvSpPr>
          <p:cNvPr id="12291" name="Rectangle 3">
            <a:extLst>
              <a:ext uri="{FF2B5EF4-FFF2-40B4-BE49-F238E27FC236}">
                <a16:creationId xmlns:a16="http://schemas.microsoft.com/office/drawing/2014/main" id="{6F233AB5-AE31-47B2-B001-BD7C5B1E168B}"/>
              </a:ext>
            </a:extLst>
          </p:cNvPr>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latin typeface="Arial" charset="0"/>
                <a:ea typeface="宋体" pitchFamily="2" charset="-122"/>
              </a:defRPr>
            </a:lvl1pPr>
          </a:lstStyle>
          <a:p>
            <a:pPr>
              <a:defRPr/>
            </a:pPr>
            <a:endParaRPr lang="en-US" altLang="zh-CN"/>
          </a:p>
        </p:txBody>
      </p:sp>
      <p:sp>
        <p:nvSpPr>
          <p:cNvPr id="12292" name="Rectangle 4">
            <a:extLst>
              <a:ext uri="{FF2B5EF4-FFF2-40B4-BE49-F238E27FC236}">
                <a16:creationId xmlns:a16="http://schemas.microsoft.com/office/drawing/2014/main" id="{2C244407-AF3D-4BB1-82B2-213C35158D74}"/>
              </a:ext>
            </a:extLst>
          </p:cNvPr>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b="0">
                <a:latin typeface="Arial" charset="0"/>
                <a:ea typeface="宋体" pitchFamily="2" charset="-122"/>
              </a:defRPr>
            </a:lvl1pPr>
          </a:lstStyle>
          <a:p>
            <a:pPr>
              <a:defRPr/>
            </a:pPr>
            <a:endParaRPr lang="en-US" altLang="zh-CN"/>
          </a:p>
        </p:txBody>
      </p:sp>
      <p:sp>
        <p:nvSpPr>
          <p:cNvPr id="12293" name="Rectangle 5">
            <a:extLst>
              <a:ext uri="{FF2B5EF4-FFF2-40B4-BE49-F238E27FC236}">
                <a16:creationId xmlns:a16="http://schemas.microsoft.com/office/drawing/2014/main" id="{E442C1F2-A2CF-4663-9208-59FA324BB2A2}"/>
              </a:ext>
            </a:extLst>
          </p:cNvPr>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latin typeface="Arial" panose="020B0604020202020204" pitchFamily="34" charset="0"/>
              </a:defRPr>
            </a:lvl1pPr>
          </a:lstStyle>
          <a:p>
            <a:pPr>
              <a:defRPr/>
            </a:pPr>
            <a:fld id="{5991993B-F334-42B3-83AC-8F6D0E1BF1D2}"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73DACC5-C0DF-42EC-A910-EC8917092C7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kumimoji="1" sz="1200">
                <a:latin typeface="Verdana" charset="0"/>
                <a:ea typeface="宋体" charset="-122"/>
              </a:defRPr>
            </a:lvl1pPr>
          </a:lstStyle>
          <a:p>
            <a:pPr>
              <a:defRPr/>
            </a:pPr>
            <a:endParaRPr lang="zh-CN" altLang="en-US"/>
          </a:p>
        </p:txBody>
      </p:sp>
      <p:sp>
        <p:nvSpPr>
          <p:cNvPr id="3" name="日期占位符 2">
            <a:extLst>
              <a:ext uri="{FF2B5EF4-FFF2-40B4-BE49-F238E27FC236}">
                <a16:creationId xmlns:a16="http://schemas.microsoft.com/office/drawing/2014/main" id="{3487ACA5-E1DB-4484-935E-6CE712D4C9B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kumimoji="1" sz="1200">
                <a:latin typeface="Verdana" charset="0"/>
                <a:ea typeface="宋体" charset="-122"/>
              </a:defRPr>
            </a:lvl1pPr>
          </a:lstStyle>
          <a:p>
            <a:pPr>
              <a:defRPr/>
            </a:pPr>
            <a:fld id="{53B4E683-3E39-487E-A01B-B590C033AD33}" type="datetimeFigureOut">
              <a:rPr lang="zh-CN" altLang="en-US"/>
              <a:pPr>
                <a:defRPr/>
              </a:pPr>
              <a:t>2022/2/25</a:t>
            </a:fld>
            <a:endParaRPr lang="zh-CN" altLang="en-US"/>
          </a:p>
        </p:txBody>
      </p:sp>
      <p:sp>
        <p:nvSpPr>
          <p:cNvPr id="4" name="幻灯片图像占位符 3">
            <a:extLst>
              <a:ext uri="{FF2B5EF4-FFF2-40B4-BE49-F238E27FC236}">
                <a16:creationId xmlns:a16="http://schemas.microsoft.com/office/drawing/2014/main" id="{44399C00-00BB-4D92-A528-B4B1247091BF}"/>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AC9DE16D-01F5-4DC7-90F1-E24BB00D216C}"/>
              </a:ext>
            </a:extLst>
          </p:cNvPr>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p>
        </p:txBody>
      </p:sp>
      <p:sp>
        <p:nvSpPr>
          <p:cNvPr id="6" name="页脚占位符 5">
            <a:extLst>
              <a:ext uri="{FF2B5EF4-FFF2-40B4-BE49-F238E27FC236}">
                <a16:creationId xmlns:a16="http://schemas.microsoft.com/office/drawing/2014/main" id="{4D59F5CC-A0CA-4FE5-9FE7-BD8E880C20D8}"/>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kumimoji="1" sz="1200">
                <a:latin typeface="Verdana" charset="0"/>
                <a:ea typeface="宋体" charset="-122"/>
              </a:defRPr>
            </a:lvl1pPr>
          </a:lstStyle>
          <a:p>
            <a:pPr>
              <a:defRPr/>
            </a:pPr>
            <a:endParaRPr lang="zh-CN" altLang="en-US"/>
          </a:p>
        </p:txBody>
      </p:sp>
      <p:sp>
        <p:nvSpPr>
          <p:cNvPr id="7" name="幻灯片编号占位符 6">
            <a:extLst>
              <a:ext uri="{FF2B5EF4-FFF2-40B4-BE49-F238E27FC236}">
                <a16:creationId xmlns:a16="http://schemas.microsoft.com/office/drawing/2014/main" id="{5EE2A54C-265A-48C2-8B39-58F0B43CC6CE}"/>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kumimoji="1" sz="1200"/>
            </a:lvl1pPr>
          </a:lstStyle>
          <a:p>
            <a:pPr>
              <a:defRPr/>
            </a:pPr>
            <a:fld id="{ABE53293-3B94-44C1-A3F0-F3E1401A102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DengXian" charset="-122"/>
      </a:defRPr>
    </a:lvl1pPr>
    <a:lvl2pPr marL="4572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DengXian" charset="-122"/>
      </a:defRPr>
    </a:lvl2pPr>
    <a:lvl3pPr marL="9144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DengXian" charset="-122"/>
      </a:defRPr>
    </a:lvl3pPr>
    <a:lvl4pPr marL="13716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DengXian" charset="-122"/>
      </a:defRPr>
    </a:lvl4pPr>
    <a:lvl5pPr marL="18288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DengXian"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81ECB526-2AF5-45E6-8649-4D8D883EDA9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A7DD40F8-3D96-4682-A790-EED94CBEC58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kumimoji="1" lang="zh-CN" altLang="en-US"/>
              <a:t>大家早上好，我是计算机学院老师，这学期由我给大家上这门智能系统控制课，本节课是这门课程的介绍课，我将为大家介绍一下智能控制所涉及的内容。</a:t>
            </a:r>
          </a:p>
        </p:txBody>
      </p:sp>
      <p:sp>
        <p:nvSpPr>
          <p:cNvPr id="9220" name="幻灯片编号占位符 3">
            <a:extLst>
              <a:ext uri="{FF2B5EF4-FFF2-40B4-BE49-F238E27FC236}">
                <a16:creationId xmlns:a16="http://schemas.microsoft.com/office/drawing/2014/main" id="{6844D146-4022-4655-8753-AD20813C937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Verdana" panose="020B0604030504040204" pitchFamily="34" charset="0"/>
                <a:ea typeface="宋体" panose="02010600030101010101" pitchFamily="2" charset="-122"/>
              </a:defRPr>
            </a:lvl1pPr>
            <a:lvl2pPr marL="742950" indent="-285750">
              <a:defRPr sz="3200" b="1">
                <a:solidFill>
                  <a:schemeClr val="tx1"/>
                </a:solidFill>
                <a:latin typeface="Verdana" panose="020B0604030504040204" pitchFamily="34" charset="0"/>
                <a:ea typeface="宋体" panose="02010600030101010101" pitchFamily="2" charset="-122"/>
              </a:defRPr>
            </a:lvl2pPr>
            <a:lvl3pPr marL="1143000" indent="-228600">
              <a:defRPr sz="3200" b="1">
                <a:solidFill>
                  <a:schemeClr val="tx1"/>
                </a:solidFill>
                <a:latin typeface="Verdana" panose="020B0604030504040204" pitchFamily="34" charset="0"/>
                <a:ea typeface="宋体" panose="02010600030101010101" pitchFamily="2" charset="-122"/>
              </a:defRPr>
            </a:lvl3pPr>
            <a:lvl4pPr marL="1600200" indent="-228600">
              <a:defRPr sz="3200" b="1">
                <a:solidFill>
                  <a:schemeClr val="tx1"/>
                </a:solidFill>
                <a:latin typeface="Verdana" panose="020B0604030504040204" pitchFamily="34" charset="0"/>
                <a:ea typeface="宋体" panose="02010600030101010101" pitchFamily="2" charset="-122"/>
              </a:defRPr>
            </a:lvl4pPr>
            <a:lvl5pPr marL="2057400" indent="-228600">
              <a:defRPr sz="3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9pPr>
          </a:lstStyle>
          <a:p>
            <a:fld id="{B0D633AA-6D0C-4BFC-B7AE-2F4112076B0A}" type="slidenum">
              <a:rPr lang="zh-CN" altLang="en-US" sz="1200" smtClean="0"/>
              <a:pPr/>
              <a:t>1</a:t>
            </a:fld>
            <a:endParaRPr lang="zh-CN"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神经网络不只是简单的模拟被控对象，还要模拟被控对象可能发生的变化</a:t>
            </a:r>
            <a:endParaRPr lang="en-US" altLang="zh-CN" dirty="0"/>
          </a:p>
          <a:p>
            <a:r>
              <a:rPr lang="en-US" altLang="zh-CN" dirty="0"/>
              <a:t>https://www.bilibili.com/video/av24625694?p=1</a:t>
            </a:r>
          </a:p>
          <a:p>
            <a:r>
              <a:rPr lang="en-US" altLang="zh-CN" dirty="0"/>
              <a:t>https://www.bilibili.com/video/av24625694?p=2&amp;spm_id_from=pageDriver</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0FEB17A-F70A-4933-AF1A-74E20644DC64}" type="slidenum">
              <a:rPr kumimoji="1"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1"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24827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不需要再去专门建立评价模型，用神经网络来模拟评价模型。</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0FEB17A-F70A-4933-AF1A-74E20644DC64}" type="slidenum">
              <a:rPr kumimoji="1"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1"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76239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a:extLst>
              <a:ext uri="{FF2B5EF4-FFF2-40B4-BE49-F238E27FC236}">
                <a16:creationId xmlns:a16="http://schemas.microsoft.com/office/drawing/2014/main" id="{66E47D16-481B-46CF-9DB5-422EFBD9091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a:extLst>
              <a:ext uri="{FF2B5EF4-FFF2-40B4-BE49-F238E27FC236}">
                <a16:creationId xmlns:a16="http://schemas.microsoft.com/office/drawing/2014/main" id="{259F29E1-3661-4264-BB9A-04D5DE1A65F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现在很多家里都有这种烤面包的机器，我们把面包放到里面，然后设定时间就可以的到考好的面包了。面包烤的程度是由设定的时间来决定的，时间长，面包的颜色就深一点，时间短颜色就浅一点。这个过程就是一个典型开环控制系统。设定的时间是输入，面包的颜色或者烤的程度就是输出。</a:t>
            </a:r>
          </a:p>
        </p:txBody>
      </p:sp>
      <p:sp>
        <p:nvSpPr>
          <p:cNvPr id="18436" name="灯片编号占位符 3">
            <a:extLst>
              <a:ext uri="{FF2B5EF4-FFF2-40B4-BE49-F238E27FC236}">
                <a16:creationId xmlns:a16="http://schemas.microsoft.com/office/drawing/2014/main" id="{ED815004-9768-4A05-B216-6A1EE382964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Verdana" panose="020B0604030504040204" pitchFamily="34" charset="0"/>
                <a:ea typeface="宋体" panose="02010600030101010101" pitchFamily="2" charset="-122"/>
              </a:defRPr>
            </a:lvl1pPr>
            <a:lvl2pPr marL="742950" indent="-285750">
              <a:defRPr sz="3200" b="1">
                <a:solidFill>
                  <a:schemeClr val="tx1"/>
                </a:solidFill>
                <a:latin typeface="Verdana" panose="020B0604030504040204" pitchFamily="34" charset="0"/>
                <a:ea typeface="宋体" panose="02010600030101010101" pitchFamily="2" charset="-122"/>
              </a:defRPr>
            </a:lvl2pPr>
            <a:lvl3pPr marL="1143000" indent="-228600">
              <a:defRPr sz="3200" b="1">
                <a:solidFill>
                  <a:schemeClr val="tx1"/>
                </a:solidFill>
                <a:latin typeface="Verdana" panose="020B0604030504040204" pitchFamily="34" charset="0"/>
                <a:ea typeface="宋体" panose="02010600030101010101" pitchFamily="2" charset="-122"/>
              </a:defRPr>
            </a:lvl3pPr>
            <a:lvl4pPr marL="1600200" indent="-228600">
              <a:defRPr sz="3200" b="1">
                <a:solidFill>
                  <a:schemeClr val="tx1"/>
                </a:solidFill>
                <a:latin typeface="Verdana" panose="020B0604030504040204" pitchFamily="34" charset="0"/>
                <a:ea typeface="宋体" panose="02010600030101010101" pitchFamily="2" charset="-122"/>
              </a:defRPr>
            </a:lvl4pPr>
            <a:lvl5pPr marL="2057400" indent="-228600">
              <a:defRPr sz="3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9pPr>
          </a:lstStyle>
          <a:p>
            <a:fld id="{22DBBD52-DB12-41FC-9851-F7C290BFCB96}" type="slidenum">
              <a:rPr lang="zh-CN" altLang="en-US" sz="1200" smtClean="0"/>
              <a:pPr/>
              <a:t>2</a:t>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2D112FFE-9B95-4344-A189-9BAB5D7FE86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备注占位符 2">
            <a:extLst>
              <a:ext uri="{FF2B5EF4-FFF2-40B4-BE49-F238E27FC236}">
                <a16:creationId xmlns:a16="http://schemas.microsoft.com/office/drawing/2014/main" id="{7E3146D2-1F9A-431F-B655-5029D3B0DF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这个曲线就是我们控制里面常说的模型。模型的输出是</a:t>
            </a:r>
            <a:r>
              <a:rPr lang="en-US" altLang="zh-CN"/>
              <a:t>y</a:t>
            </a:r>
            <a:r>
              <a:rPr lang="zh-CN" altLang="en-US"/>
              <a:t>，输入是</a:t>
            </a:r>
            <a:r>
              <a:rPr lang="en-US" altLang="zh-CN"/>
              <a:t>x</a:t>
            </a:r>
            <a:r>
              <a:rPr lang="zh-CN" altLang="en-US"/>
              <a:t>。当你想要考到不同程度的时候你就可以去根据这个模型寻找想要的时间。我们可以通过寻找模型逆解的方式，找到对应的设定的时间。这个开环控制看上去是不是很方便、很简单。有人就会问，对于所有的控制，我们只要是做一些实验，然后记录下来，建立一个模型，不就很容易了吗，还需要设备闭环控制作什么？</a:t>
            </a:r>
          </a:p>
        </p:txBody>
      </p:sp>
      <p:sp>
        <p:nvSpPr>
          <p:cNvPr id="24580" name="灯片编号占位符 3">
            <a:extLst>
              <a:ext uri="{FF2B5EF4-FFF2-40B4-BE49-F238E27FC236}">
                <a16:creationId xmlns:a16="http://schemas.microsoft.com/office/drawing/2014/main" id="{6F038B97-C88A-4C88-BC14-CCC7A04EBCC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Verdana" panose="020B0604030504040204" pitchFamily="34" charset="0"/>
                <a:ea typeface="宋体" panose="02010600030101010101" pitchFamily="2" charset="-122"/>
              </a:defRPr>
            </a:lvl1pPr>
            <a:lvl2pPr marL="742950" indent="-285750">
              <a:defRPr sz="3200" b="1">
                <a:solidFill>
                  <a:schemeClr val="tx1"/>
                </a:solidFill>
                <a:latin typeface="Verdana" panose="020B0604030504040204" pitchFamily="34" charset="0"/>
                <a:ea typeface="宋体" panose="02010600030101010101" pitchFamily="2" charset="-122"/>
              </a:defRPr>
            </a:lvl2pPr>
            <a:lvl3pPr marL="1143000" indent="-228600">
              <a:defRPr sz="3200" b="1">
                <a:solidFill>
                  <a:schemeClr val="tx1"/>
                </a:solidFill>
                <a:latin typeface="Verdana" panose="020B0604030504040204" pitchFamily="34" charset="0"/>
                <a:ea typeface="宋体" panose="02010600030101010101" pitchFamily="2" charset="-122"/>
              </a:defRPr>
            </a:lvl3pPr>
            <a:lvl4pPr marL="1600200" indent="-228600">
              <a:defRPr sz="3200" b="1">
                <a:solidFill>
                  <a:schemeClr val="tx1"/>
                </a:solidFill>
                <a:latin typeface="Verdana" panose="020B0604030504040204" pitchFamily="34" charset="0"/>
                <a:ea typeface="宋体" panose="02010600030101010101" pitchFamily="2" charset="-122"/>
              </a:defRPr>
            </a:lvl4pPr>
            <a:lvl5pPr marL="2057400" indent="-228600">
              <a:defRPr sz="3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9pPr>
          </a:lstStyle>
          <a:p>
            <a:fld id="{B403D625-C54D-4ABD-91E9-21951516DC7C}" type="slidenum">
              <a:rPr lang="zh-CN" altLang="en-US" sz="1200" smtClean="0"/>
              <a:pPr/>
              <a:t>3</a:t>
            </a:fld>
            <a:endParaRPr lang="zh-CN"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8130"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kumimoji="1" lang="zh-CN" altLang="en-US"/>
          </a:p>
        </p:txBody>
      </p:sp>
      <p:sp>
        <p:nvSpPr>
          <p:cNvPr id="48131"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546F9BBD-F8F6-3246-926A-771F9DF9B3C2}" type="slidenum">
              <a:rPr lang="zh-CN" altLang="en-US"/>
              <a:pPr/>
              <a:t>10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A98CDEF-AD34-0948-B4E1-4D1B72F3A693}" type="slidenum">
              <a:rPr kumimoji="1" lang="zh-CN" altLang="en-US" sz="1200" b="0" i="0" u="none" strike="noStrike" kern="1200" cap="none" spc="0" normalizeH="0" baseline="0" noProof="0" smtClean="0">
                <a:ln>
                  <a:noFill/>
                </a:ln>
                <a:solidFill>
                  <a:prstClr val="black"/>
                </a:solidFill>
                <a:effectLst/>
                <a:uLnTx/>
                <a:uFillTx/>
                <a:latin typeface="Arial"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1" lang="zh-CN" altLang="en-US" sz="1200" b="0" i="0" u="none" strike="noStrike" kern="1200" cap="none" spc="0" normalizeH="0" baseline="0" noProof="0">
              <a:ln>
                <a:noFill/>
              </a:ln>
              <a:solidFill>
                <a:prstClr val="black"/>
              </a:solidFill>
              <a:effectLst/>
              <a:uLnTx/>
              <a:uFillTx/>
              <a:latin typeface="Arial" charset="0"/>
              <a:ea typeface="宋体" charset="-122"/>
              <a:cs typeface="+mn-cs"/>
            </a:endParaRPr>
          </a:p>
        </p:txBody>
      </p:sp>
    </p:spTree>
    <p:extLst>
      <p:ext uri="{BB962C8B-B14F-4D97-AF65-F5344CB8AC3E}">
        <p14:creationId xmlns:p14="http://schemas.microsoft.com/office/powerpoint/2010/main" val="817809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30207D8A-872E-44C9-BBD2-FC9D64D0C63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备注占位符 2">
            <a:extLst>
              <a:ext uri="{FF2B5EF4-FFF2-40B4-BE49-F238E27FC236}">
                <a16:creationId xmlns:a16="http://schemas.microsoft.com/office/drawing/2014/main" id="{FDF03E0D-70AB-456A-8C1C-861B7761C82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p>
        </p:txBody>
      </p:sp>
      <p:sp>
        <p:nvSpPr>
          <p:cNvPr id="8196" name="幻灯片编号占位符 3">
            <a:extLst>
              <a:ext uri="{FF2B5EF4-FFF2-40B4-BE49-F238E27FC236}">
                <a16:creationId xmlns:a16="http://schemas.microsoft.com/office/drawing/2014/main" id="{FF5954C3-8E8D-421A-B241-A61ADDAE397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7DA3598-A6A0-4B63-80D5-94B101922471}" type="slidenum">
              <a:rPr kumimoji="1"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1"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非线性系统里最重要的模型是仿射非线性系统模型，这种系统最为常见。它对于状态向量</a:t>
            </a:r>
            <a:r>
              <a:rPr lang="en-US" altLang="zh-CN" dirty="0"/>
              <a:t>X</a:t>
            </a:r>
            <a:r>
              <a:rPr lang="zh-CN" altLang="en-US" dirty="0"/>
              <a:t>（</a:t>
            </a:r>
            <a:r>
              <a:rPr lang="en-US" altLang="zh-CN" dirty="0"/>
              <a:t>t</a:t>
            </a:r>
            <a:r>
              <a:rPr lang="zh-CN" altLang="en-US" dirty="0"/>
              <a:t>）是非线性的，对输入</a:t>
            </a:r>
            <a:r>
              <a:rPr lang="en-US" altLang="zh-CN" dirty="0"/>
              <a:t>U</a:t>
            </a:r>
            <a:r>
              <a:rPr lang="zh-CN" altLang="en-US" dirty="0"/>
              <a:t>却是线性的。而动态是指含有延迟或反馈环节。数学上表达为</a:t>
            </a:r>
            <a:r>
              <a:rPr lang="en-US" altLang="zh-CN" dirty="0"/>
              <a:t>y = Ax + b</a:t>
            </a:r>
            <a:r>
              <a:rPr lang="zh-CN" altLang="en-US" dirty="0"/>
              <a:t>，则</a:t>
            </a:r>
            <a:r>
              <a:rPr lang="en-US" altLang="zh-CN" dirty="0"/>
              <a:t>y</a:t>
            </a:r>
            <a:r>
              <a:rPr lang="zh-CN" altLang="en-US" dirty="0"/>
              <a:t>矩阵和</a:t>
            </a:r>
            <a:r>
              <a:rPr lang="en-US" altLang="zh-CN" dirty="0"/>
              <a:t>x</a:t>
            </a:r>
            <a:r>
              <a:rPr lang="zh-CN" altLang="en-US" dirty="0"/>
              <a:t>矩阵是仿射的关系。因此仿射为线性变换</a:t>
            </a:r>
            <a:r>
              <a:rPr lang="en-US" altLang="zh-CN" dirty="0"/>
              <a:t>+</a:t>
            </a:r>
            <a:r>
              <a:rPr lang="zh-CN" altLang="en-US" dirty="0"/>
              <a:t>平移可得。而</a:t>
            </a:r>
            <a:r>
              <a:rPr lang="en-US" altLang="zh-CN" dirty="0"/>
              <a:t>y = A*z*x + b</a:t>
            </a:r>
            <a:r>
              <a:rPr lang="zh-CN" altLang="en-US" dirty="0"/>
              <a:t>就不是仿射关系，因为中间有变量</a:t>
            </a:r>
            <a:r>
              <a:rPr lang="en-US" altLang="zh-CN" dirty="0"/>
              <a:t>z</a:t>
            </a:r>
            <a:r>
              <a:rPr lang="zh-CN" altLang="en-US" dirty="0"/>
              <a:t>。这里面针对</a:t>
            </a:r>
            <a:r>
              <a:rPr lang="en-US" altLang="zh-CN" dirty="0"/>
              <a:t>u(t)</a:t>
            </a:r>
            <a:r>
              <a:rPr lang="zh-CN" altLang="en-US" dirty="0"/>
              <a:t>来说，当输入为</a:t>
            </a:r>
            <a:r>
              <a:rPr lang="en-US" altLang="zh-CN" dirty="0"/>
              <a:t>u(t)</a:t>
            </a:r>
            <a:r>
              <a:rPr lang="zh-CN" altLang="en-US" dirty="0"/>
              <a:t>的时候是仿射系统，当输入为</a:t>
            </a:r>
            <a:r>
              <a:rPr lang="en-US" altLang="zh-CN" dirty="0"/>
              <a:t>u</a:t>
            </a:r>
            <a:r>
              <a:rPr lang="zh-CN" altLang="en-US" dirty="0"/>
              <a:t>的函数时（例如</a:t>
            </a:r>
            <a:r>
              <a:rPr lang="en-US" altLang="zh-CN" dirty="0"/>
              <a:t>sin</a:t>
            </a:r>
            <a:r>
              <a:rPr lang="zh-CN" altLang="en-US" dirty="0"/>
              <a:t>（</a:t>
            </a:r>
            <a:r>
              <a:rPr lang="en-US" altLang="zh-CN" dirty="0"/>
              <a:t>u</a:t>
            </a:r>
            <a:r>
              <a:rPr lang="zh-CN" altLang="en-US" dirty="0"/>
              <a:t>））就不是仿射系统</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0FEB17A-F70A-4933-AF1A-74E20644DC64}" type="slidenum">
              <a:rPr kumimoji="1"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1"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57637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参考模型是一个具有固定结构和恒定参数的理想系统。在系统的参考输入作用下，模型的输出被规定为系统的受控对象所应具有的理想输出。由于外界干扰和内部的随机变化</a:t>
            </a:r>
            <a:r>
              <a:rPr lang="en-US" altLang="zh-CN" b="0" i="0" dirty="0">
                <a:solidFill>
                  <a:srgbClr val="333333"/>
                </a:solidFill>
                <a:effectLst/>
                <a:latin typeface="Helvetica Neue"/>
              </a:rPr>
              <a:t>(</a:t>
            </a:r>
            <a:r>
              <a:rPr lang="zh-CN" altLang="en-US" b="0" i="0" dirty="0">
                <a:solidFill>
                  <a:srgbClr val="333333"/>
                </a:solidFill>
                <a:effectLst/>
                <a:latin typeface="Helvetica Neue"/>
              </a:rPr>
              <a:t>参数漂移等</a:t>
            </a:r>
            <a:r>
              <a:rPr lang="en-US" altLang="zh-CN" b="0" i="0" dirty="0">
                <a:solidFill>
                  <a:srgbClr val="333333"/>
                </a:solidFill>
                <a:effectLst/>
                <a:latin typeface="Helvetica Neue"/>
              </a:rPr>
              <a:t>)</a:t>
            </a:r>
            <a:r>
              <a:rPr lang="zh-CN" altLang="en-US" b="0" i="0" dirty="0">
                <a:solidFill>
                  <a:srgbClr val="333333"/>
                </a:solidFill>
                <a:effectLst/>
                <a:latin typeface="Helvetica Neue"/>
              </a:rPr>
              <a:t>，受控对象的实际输出与理想输出之间会出现误差</a:t>
            </a:r>
            <a:r>
              <a:rPr lang="en-US" altLang="zh-CN" b="0" i="0" dirty="0">
                <a:solidFill>
                  <a:srgbClr val="333333"/>
                </a:solidFill>
                <a:effectLst/>
                <a:latin typeface="Helvetica Neue"/>
              </a:rPr>
              <a:t>e(t)</a:t>
            </a:r>
            <a:r>
              <a:rPr lang="zh-CN" altLang="en-US" b="0" i="0" dirty="0">
                <a:solidFill>
                  <a:srgbClr val="333333"/>
                </a:solidFill>
                <a:effectLst/>
                <a:latin typeface="Helvetica Neue"/>
              </a:rPr>
              <a:t>。自适应环节根据误差信号，按照事先设计的调整策略（自适应律）向自适应控制器发出调整信号。</a:t>
            </a:r>
            <a:endParaRPr lang="en-US" altLang="zh-CN" b="0" i="0" dirty="0">
              <a:solidFill>
                <a:srgbClr val="333333"/>
              </a:solidFill>
              <a:effectLst/>
              <a:latin typeface="Helvetica Neue"/>
            </a:endParaRPr>
          </a:p>
          <a:p>
            <a:r>
              <a:rPr lang="en-US" altLang="zh-CN" dirty="0"/>
              <a:t>https://baike.baidu.com/item/%E6%A8%A1%E5%9E%8B%E5%8F%82%E8%80%83%E9%80%82%E5%BA%94%E6%8E%A7%E5%88%B6%E7%B3%BB%E7%BB%9F/8199582?fr=Aladdin</a:t>
            </a:r>
          </a:p>
          <a:p>
            <a:r>
              <a:rPr lang="zh-CN" altLang="en-US" dirty="0"/>
              <a:t>或者参考</a:t>
            </a:r>
            <a:r>
              <a:rPr lang="en-US" altLang="zh-CN" dirty="0"/>
              <a:t>https://www.docin.com/p-2223106990.html</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0FEB17A-F70A-4933-AF1A-74E20644DC64}" type="slidenum">
              <a:rPr kumimoji="1"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1"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83250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FC429C57-EA4E-4F3C-AD9C-A26CCFB0594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a:extLst>
              <a:ext uri="{FF2B5EF4-FFF2-40B4-BE49-F238E27FC236}">
                <a16:creationId xmlns:a16="http://schemas.microsoft.com/office/drawing/2014/main" id="{2724BB00-3AA8-4285-AA53-06CB68BBA29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kumimoji="1" lang="zh-CN" altLang="en-US" dirty="0"/>
              <a:t>内膜控制不需要精确的被控对象模型。</a:t>
            </a:r>
          </a:p>
        </p:txBody>
      </p:sp>
      <p:sp>
        <p:nvSpPr>
          <p:cNvPr id="27652" name="幻灯片编号占位符 3">
            <a:extLst>
              <a:ext uri="{FF2B5EF4-FFF2-40B4-BE49-F238E27FC236}">
                <a16:creationId xmlns:a16="http://schemas.microsoft.com/office/drawing/2014/main" id="{B9544168-288D-4010-BE32-AD2338149CC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A18CFA3-F1BB-4C1E-BF7B-5570177828D6}" type="slidenum">
              <a:rPr kumimoji="1"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1"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1A9E8BE7-BA42-43FD-A7EB-DE4E4CE3856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DC9E27C-13AC-4183-86A7-539B4BF75D9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74F161F-702B-412E-897B-91CB6BA9340D}"/>
              </a:ext>
            </a:extLst>
          </p:cNvPr>
          <p:cNvSpPr>
            <a:spLocks noGrp="1" noChangeArrowheads="1"/>
          </p:cNvSpPr>
          <p:nvPr>
            <p:ph type="sldNum" sz="quarter" idx="12"/>
          </p:nvPr>
        </p:nvSpPr>
        <p:spPr>
          <a:ln/>
        </p:spPr>
        <p:txBody>
          <a:bodyPr/>
          <a:lstStyle>
            <a:lvl1pPr>
              <a:defRPr/>
            </a:lvl1pPr>
          </a:lstStyle>
          <a:p>
            <a:pPr>
              <a:defRPr/>
            </a:pPr>
            <a:fld id="{94D58800-1E1C-4B0C-A9E7-1C6510B9DBCC}" type="slidenum">
              <a:rPr lang="en-US" altLang="zh-CN"/>
              <a:pPr>
                <a:defRPr/>
              </a:pPr>
              <a:t>‹#›</a:t>
            </a:fld>
            <a:endParaRPr lang="en-US" altLang="zh-CN"/>
          </a:p>
        </p:txBody>
      </p:sp>
    </p:spTree>
    <p:extLst>
      <p:ext uri="{BB962C8B-B14F-4D97-AF65-F5344CB8AC3E}">
        <p14:creationId xmlns:p14="http://schemas.microsoft.com/office/powerpoint/2010/main" val="1997489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96063" y="188913"/>
            <a:ext cx="2090737" cy="59372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23850" y="188913"/>
            <a:ext cx="6119813" cy="593725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A3C8F554-59F9-4FED-87F8-AC042F6D818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D883181-533B-42D4-9F04-D64037AA4D4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66632E3-E162-48DE-B9BE-3077D45D646F}"/>
              </a:ext>
            </a:extLst>
          </p:cNvPr>
          <p:cNvSpPr>
            <a:spLocks noGrp="1" noChangeArrowheads="1"/>
          </p:cNvSpPr>
          <p:nvPr>
            <p:ph type="sldNum" sz="quarter" idx="12"/>
          </p:nvPr>
        </p:nvSpPr>
        <p:spPr>
          <a:ln/>
        </p:spPr>
        <p:txBody>
          <a:bodyPr/>
          <a:lstStyle>
            <a:lvl1pPr>
              <a:defRPr/>
            </a:lvl1pPr>
          </a:lstStyle>
          <a:p>
            <a:pPr>
              <a:defRPr/>
            </a:pPr>
            <a:fld id="{98122F13-5BC1-4EC8-9BA2-80CE80FCE81F}" type="slidenum">
              <a:rPr lang="en-US" altLang="zh-CN"/>
              <a:pPr>
                <a:defRPr/>
              </a:pPr>
              <a:t>‹#›</a:t>
            </a:fld>
            <a:endParaRPr lang="en-US" altLang="zh-CN"/>
          </a:p>
        </p:txBody>
      </p:sp>
    </p:spTree>
    <p:extLst>
      <p:ext uri="{BB962C8B-B14F-4D97-AF65-F5344CB8AC3E}">
        <p14:creationId xmlns:p14="http://schemas.microsoft.com/office/powerpoint/2010/main" val="2300087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BD7A81DE-0E97-48DF-9B1E-7E80510EB10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F61B38E-7A3D-4A89-AE83-078AE42484A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C480537-5809-41FE-98B1-730DC21DAD51}"/>
              </a:ext>
            </a:extLst>
          </p:cNvPr>
          <p:cNvSpPr>
            <a:spLocks noGrp="1" noChangeArrowheads="1"/>
          </p:cNvSpPr>
          <p:nvPr>
            <p:ph type="sldNum" sz="quarter" idx="12"/>
          </p:nvPr>
        </p:nvSpPr>
        <p:spPr>
          <a:ln/>
        </p:spPr>
        <p:txBody>
          <a:bodyPr/>
          <a:lstStyle>
            <a:lvl1pPr>
              <a:defRPr/>
            </a:lvl1pPr>
          </a:lstStyle>
          <a:p>
            <a:pPr>
              <a:defRPr/>
            </a:pPr>
            <a:fld id="{AADD6A2C-EC04-4A5C-954E-AB4B596C27E1}" type="slidenum">
              <a:rPr lang="en-US" altLang="zh-CN"/>
              <a:pPr>
                <a:defRPr/>
              </a:pPr>
              <a:t>‹#›</a:t>
            </a:fld>
            <a:endParaRPr lang="en-US" altLang="zh-CN"/>
          </a:p>
        </p:txBody>
      </p:sp>
    </p:spTree>
    <p:extLst>
      <p:ext uri="{BB962C8B-B14F-4D97-AF65-F5344CB8AC3E}">
        <p14:creationId xmlns:p14="http://schemas.microsoft.com/office/powerpoint/2010/main" val="3600479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a:t>Title</a:t>
            </a:r>
          </a:p>
        </p:txBody>
      </p:sp>
      <p:sp>
        <p:nvSpPr>
          <p:cNvPr id="3" name="Text 2"/>
          <p:cNvSpPr>
            <a:spLocks noGrp="1"/>
          </p:cNvSpPr>
          <p:nvPr>
            <p:ph type="body" idx="1"/>
          </p:nvPr>
        </p:nvSpPr>
        <p:spPr>
          <a:xfrm>
            <a:off x="384932" y="1292428"/>
            <a:ext cx="8374137" cy="1268725"/>
          </a:xfrm>
          <a:prstGeom prst="rect">
            <a:avLst/>
          </a:prstGeom>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79D5B5B0-C449-4FD7-8686-0121F34FEF71}"/>
              </a:ext>
            </a:extLst>
          </p:cNvPr>
          <p:cNvSpPr>
            <a:spLocks noGrp="1"/>
          </p:cNvSpPr>
          <p:nvPr>
            <p:ph type="dt" sz="half" idx="10"/>
          </p:nvPr>
        </p:nvSpPr>
        <p:spPr/>
        <p:txBody>
          <a:bodyPr/>
          <a:lstStyle>
            <a:lvl1pPr>
              <a:defRPr/>
            </a:lvl1pPr>
          </a:lstStyle>
          <a:p>
            <a:pPr>
              <a:defRPr/>
            </a:pPr>
            <a:fld id="{39DF7BBA-52FD-4676-AF88-1EC95CE28FF5}" type="datetimeFigureOut">
              <a:rPr lang="en-US"/>
              <a:pPr>
                <a:defRPr/>
              </a:pPr>
              <a:t>2/25/2022</a:t>
            </a:fld>
            <a:endParaRPr lang="en-US"/>
          </a:p>
        </p:txBody>
      </p:sp>
      <p:sp>
        <p:nvSpPr>
          <p:cNvPr id="5" name="Footer 4">
            <a:extLst>
              <a:ext uri="{FF2B5EF4-FFF2-40B4-BE49-F238E27FC236}">
                <a16:creationId xmlns:a16="http://schemas.microsoft.com/office/drawing/2014/main" id="{5874D624-4423-4D6E-84D7-822D715A6964}"/>
              </a:ext>
            </a:extLst>
          </p:cNvPr>
          <p:cNvSpPr>
            <a:spLocks noGrp="1"/>
          </p:cNvSpPr>
          <p:nvPr>
            <p:ph type="ftr" sz="quarter" idx="11"/>
          </p:nvPr>
        </p:nvSpPr>
        <p:spPr/>
        <p:txBody>
          <a:bodyPr/>
          <a:lstStyle>
            <a:lvl1pPr>
              <a:defRPr/>
            </a:lvl1pPr>
          </a:lstStyle>
          <a:p>
            <a:pPr>
              <a:defRPr/>
            </a:pPr>
            <a:endParaRPr lang="en-US"/>
          </a:p>
        </p:txBody>
      </p:sp>
      <p:sp>
        <p:nvSpPr>
          <p:cNvPr id="6" name="Slide number 5">
            <a:extLst>
              <a:ext uri="{FF2B5EF4-FFF2-40B4-BE49-F238E27FC236}">
                <a16:creationId xmlns:a16="http://schemas.microsoft.com/office/drawing/2014/main" id="{841150F7-BDB7-4136-88D0-4E4DB7DE3CCA}"/>
              </a:ext>
            </a:extLst>
          </p:cNvPr>
          <p:cNvSpPr>
            <a:spLocks noGrp="1"/>
          </p:cNvSpPr>
          <p:nvPr>
            <p:ph type="sldNum" sz="quarter" idx="12"/>
          </p:nvPr>
        </p:nvSpPr>
        <p:spPr/>
        <p:txBody>
          <a:bodyPr/>
          <a:lstStyle>
            <a:lvl1pPr>
              <a:defRPr/>
            </a:lvl1pPr>
          </a:lstStyle>
          <a:p>
            <a:pPr>
              <a:defRPr/>
            </a:pPr>
            <a:fld id="{E62C7A89-9A92-4A97-872A-4DF296D67A5D}" type="slidenum">
              <a:rPr lang="en-US" altLang="zh-CN"/>
              <a:pPr>
                <a:defRPr/>
              </a:pPr>
              <a:t>‹#›</a:t>
            </a:fld>
            <a:endParaRPr lang="en-US" altLang="zh-CN"/>
          </a:p>
        </p:txBody>
      </p:sp>
    </p:spTree>
    <p:extLst>
      <p:ext uri="{BB962C8B-B14F-4D97-AF65-F5344CB8AC3E}">
        <p14:creationId xmlns:p14="http://schemas.microsoft.com/office/powerpoint/2010/main" val="146246904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F344000B-1B67-4A5A-B599-230EA30F710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C2C4D44-8341-4AD4-BAE6-D60A43F9A38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308C9D2-3275-446B-9A42-D910EE822E10}"/>
              </a:ext>
            </a:extLst>
          </p:cNvPr>
          <p:cNvSpPr>
            <a:spLocks noGrp="1" noChangeArrowheads="1"/>
          </p:cNvSpPr>
          <p:nvPr>
            <p:ph type="sldNum" sz="quarter" idx="12"/>
          </p:nvPr>
        </p:nvSpPr>
        <p:spPr>
          <a:ln/>
        </p:spPr>
        <p:txBody>
          <a:bodyPr/>
          <a:lstStyle>
            <a:lvl1pPr>
              <a:defRPr/>
            </a:lvl1pPr>
          </a:lstStyle>
          <a:p>
            <a:pPr>
              <a:defRPr/>
            </a:pPr>
            <a:fld id="{6C199BBB-D079-4F53-9C33-888F11513163}" type="slidenum">
              <a:rPr lang="en-US" altLang="zh-CN"/>
              <a:pPr>
                <a:defRPr/>
              </a:pPr>
              <a:t>‹#›</a:t>
            </a:fld>
            <a:endParaRPr lang="en-US" altLang="zh-CN"/>
          </a:p>
        </p:txBody>
      </p:sp>
    </p:spTree>
    <p:extLst>
      <p:ext uri="{BB962C8B-B14F-4D97-AF65-F5344CB8AC3E}">
        <p14:creationId xmlns:p14="http://schemas.microsoft.com/office/powerpoint/2010/main" val="3137479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640A5B7E-85CD-49E3-A5EC-BEC5633F3F9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68CB5D9-45AE-4C89-B05F-D8FC6ABBED5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A95E1CA-8630-486E-B1B6-3B08ADF8ABD8}"/>
              </a:ext>
            </a:extLst>
          </p:cNvPr>
          <p:cNvSpPr>
            <a:spLocks noGrp="1" noChangeArrowheads="1"/>
          </p:cNvSpPr>
          <p:nvPr>
            <p:ph type="sldNum" sz="quarter" idx="12"/>
          </p:nvPr>
        </p:nvSpPr>
        <p:spPr>
          <a:ln/>
        </p:spPr>
        <p:txBody>
          <a:bodyPr/>
          <a:lstStyle>
            <a:lvl1pPr>
              <a:defRPr/>
            </a:lvl1pPr>
          </a:lstStyle>
          <a:p>
            <a:pPr>
              <a:defRPr/>
            </a:pPr>
            <a:fld id="{7184E10C-41E9-4D64-9E51-DB4C73AFA19C}" type="slidenum">
              <a:rPr lang="en-US" altLang="zh-CN"/>
              <a:pPr>
                <a:defRPr/>
              </a:pPr>
              <a:t>‹#›</a:t>
            </a:fld>
            <a:endParaRPr lang="en-US" altLang="zh-CN"/>
          </a:p>
        </p:txBody>
      </p:sp>
    </p:spTree>
    <p:extLst>
      <p:ext uri="{BB962C8B-B14F-4D97-AF65-F5344CB8AC3E}">
        <p14:creationId xmlns:p14="http://schemas.microsoft.com/office/powerpoint/2010/main" val="4219529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57DD6EB1-C8BB-4059-A13D-85675A78157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AE9DD65-C69F-40E8-AD86-987FC33DFB2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C97D681-D806-443A-AF19-E8DD9CE688DD}"/>
              </a:ext>
            </a:extLst>
          </p:cNvPr>
          <p:cNvSpPr>
            <a:spLocks noGrp="1" noChangeArrowheads="1"/>
          </p:cNvSpPr>
          <p:nvPr>
            <p:ph type="sldNum" sz="quarter" idx="12"/>
          </p:nvPr>
        </p:nvSpPr>
        <p:spPr>
          <a:ln/>
        </p:spPr>
        <p:txBody>
          <a:bodyPr/>
          <a:lstStyle>
            <a:lvl1pPr>
              <a:defRPr/>
            </a:lvl1pPr>
          </a:lstStyle>
          <a:p>
            <a:pPr>
              <a:defRPr/>
            </a:pPr>
            <a:fld id="{8CDD5213-2B2D-4BFF-8B8C-4936DDABF768}" type="slidenum">
              <a:rPr lang="en-US" altLang="zh-CN"/>
              <a:pPr>
                <a:defRPr/>
              </a:pPr>
              <a:t>‹#›</a:t>
            </a:fld>
            <a:endParaRPr lang="en-US" altLang="zh-CN"/>
          </a:p>
        </p:txBody>
      </p:sp>
    </p:spTree>
    <p:extLst>
      <p:ext uri="{BB962C8B-B14F-4D97-AF65-F5344CB8AC3E}">
        <p14:creationId xmlns:p14="http://schemas.microsoft.com/office/powerpoint/2010/main" val="3280449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F2C29CC-FAEE-4C01-861C-DEDCABCCB706}"/>
              </a:ext>
            </a:extLst>
          </p:cNvPr>
          <p:cNvSpPr/>
          <p:nvPr userDrawn="1"/>
        </p:nvSpPr>
        <p:spPr>
          <a:xfrm>
            <a:off x="0" y="1417638"/>
            <a:ext cx="9144000" cy="182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a:extLst>
              <a:ext uri="{FF2B5EF4-FFF2-40B4-BE49-F238E27FC236}">
                <a16:creationId xmlns:a16="http://schemas.microsoft.com/office/drawing/2014/main" id="{D3BCC952-203E-44BE-9503-47F20C75AEEA}"/>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2FB62C3A-0842-492B-9772-A6D56FA94B95}"/>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FC5F0487-9C74-4AA6-A5E5-17322362E0B6}"/>
              </a:ext>
            </a:extLst>
          </p:cNvPr>
          <p:cNvSpPr>
            <a:spLocks noGrp="1" noChangeArrowheads="1"/>
          </p:cNvSpPr>
          <p:nvPr>
            <p:ph type="sldNum" sz="quarter" idx="12"/>
          </p:nvPr>
        </p:nvSpPr>
        <p:spPr/>
        <p:txBody>
          <a:bodyPr/>
          <a:lstStyle>
            <a:lvl1pPr>
              <a:defRPr/>
            </a:lvl1pPr>
          </a:lstStyle>
          <a:p>
            <a:pPr>
              <a:defRPr/>
            </a:pPr>
            <a:fld id="{B666497D-301B-497F-BEF5-B043D0A55F47}" type="slidenum">
              <a:rPr lang="en-US" altLang="zh-CN"/>
              <a:pPr>
                <a:defRPr/>
              </a:pPr>
              <a:t>‹#›</a:t>
            </a:fld>
            <a:endParaRPr lang="en-US" altLang="zh-CN"/>
          </a:p>
        </p:txBody>
      </p:sp>
    </p:spTree>
    <p:extLst>
      <p:ext uri="{BB962C8B-B14F-4D97-AF65-F5344CB8AC3E}">
        <p14:creationId xmlns:p14="http://schemas.microsoft.com/office/powerpoint/2010/main" val="3848035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6B5AB8D4-4B8C-4B4A-9A60-9506EC88421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C7224B21-9A04-4C4F-BBC4-398053090C3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8E5C800E-50F2-44D5-97AD-8A3C8C9CC73B}"/>
              </a:ext>
            </a:extLst>
          </p:cNvPr>
          <p:cNvSpPr>
            <a:spLocks noGrp="1" noChangeArrowheads="1"/>
          </p:cNvSpPr>
          <p:nvPr>
            <p:ph type="sldNum" sz="quarter" idx="12"/>
          </p:nvPr>
        </p:nvSpPr>
        <p:spPr>
          <a:ln/>
        </p:spPr>
        <p:txBody>
          <a:bodyPr/>
          <a:lstStyle>
            <a:lvl1pPr>
              <a:defRPr/>
            </a:lvl1pPr>
          </a:lstStyle>
          <a:p>
            <a:pPr>
              <a:defRPr/>
            </a:pPr>
            <a:fld id="{64AE82EA-93FF-4730-B1C0-BB6A47E78EC1}" type="slidenum">
              <a:rPr lang="en-US" altLang="zh-CN"/>
              <a:pPr>
                <a:defRPr/>
              </a:pPr>
              <a:t>‹#›</a:t>
            </a:fld>
            <a:endParaRPr lang="en-US" altLang="zh-CN"/>
          </a:p>
        </p:txBody>
      </p:sp>
    </p:spTree>
    <p:extLst>
      <p:ext uri="{BB962C8B-B14F-4D97-AF65-F5344CB8AC3E}">
        <p14:creationId xmlns:p14="http://schemas.microsoft.com/office/powerpoint/2010/main" val="27904448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A5AF2BD-B5ED-47F5-A86D-D0B8CEDDEA1F}"/>
              </a:ext>
            </a:extLst>
          </p:cNvPr>
          <p:cNvSpPr/>
          <p:nvPr userDrawn="1"/>
        </p:nvSpPr>
        <p:spPr>
          <a:xfrm>
            <a:off x="0" y="1417638"/>
            <a:ext cx="9144000" cy="182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sp>
        <p:nvSpPr>
          <p:cNvPr id="2" name="标题 1"/>
          <p:cNvSpPr>
            <a:spLocks noGrp="1"/>
          </p:cNvSpPr>
          <p:nvPr>
            <p:ph type="title"/>
          </p:nvPr>
        </p:nvSpPr>
        <p:spPr/>
        <p:txBody>
          <a:bodyPr/>
          <a:lstStyle/>
          <a:p>
            <a:r>
              <a:rPr lang="zh-CN" altLang="en-US"/>
              <a:t>单击此处编辑母版标题样式</a:t>
            </a:r>
          </a:p>
        </p:txBody>
      </p:sp>
      <p:sp>
        <p:nvSpPr>
          <p:cNvPr id="4" name="Rectangle 4">
            <a:extLst>
              <a:ext uri="{FF2B5EF4-FFF2-40B4-BE49-F238E27FC236}">
                <a16:creationId xmlns:a16="http://schemas.microsoft.com/office/drawing/2014/main" id="{F59F7F55-1692-4E05-9E5F-5B113DFED66B}"/>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A9F2809-716C-4605-A2DC-912D88E90895}"/>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896674E-036C-4015-8E2E-ABF4FB8611C3}"/>
              </a:ext>
            </a:extLst>
          </p:cNvPr>
          <p:cNvSpPr>
            <a:spLocks noGrp="1" noChangeArrowheads="1"/>
          </p:cNvSpPr>
          <p:nvPr>
            <p:ph type="sldNum" sz="quarter" idx="12"/>
          </p:nvPr>
        </p:nvSpPr>
        <p:spPr/>
        <p:txBody>
          <a:bodyPr/>
          <a:lstStyle>
            <a:lvl1pPr>
              <a:defRPr/>
            </a:lvl1pPr>
          </a:lstStyle>
          <a:p>
            <a:pPr>
              <a:defRPr/>
            </a:pPr>
            <a:fld id="{9C6A38DC-0C8F-4755-B4C7-26C4A2773082}" type="slidenum">
              <a:rPr lang="en-US" altLang="zh-CN"/>
              <a:pPr>
                <a:defRPr/>
              </a:pPr>
              <a:t>‹#›</a:t>
            </a:fld>
            <a:endParaRPr lang="en-US" altLang="zh-CN"/>
          </a:p>
        </p:txBody>
      </p:sp>
    </p:spTree>
    <p:extLst>
      <p:ext uri="{BB962C8B-B14F-4D97-AF65-F5344CB8AC3E}">
        <p14:creationId xmlns:p14="http://schemas.microsoft.com/office/powerpoint/2010/main" val="4738117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FA314CA-7A01-4E51-B429-80EF41A453C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A249456E-8750-4196-8F1E-70FA000B06A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4E3E0D12-1569-46DE-81CB-A4AF3363225C}"/>
              </a:ext>
            </a:extLst>
          </p:cNvPr>
          <p:cNvSpPr>
            <a:spLocks noGrp="1" noChangeArrowheads="1"/>
          </p:cNvSpPr>
          <p:nvPr>
            <p:ph type="sldNum" sz="quarter" idx="12"/>
          </p:nvPr>
        </p:nvSpPr>
        <p:spPr>
          <a:ln/>
        </p:spPr>
        <p:txBody>
          <a:bodyPr/>
          <a:lstStyle>
            <a:lvl1pPr>
              <a:defRPr/>
            </a:lvl1pPr>
          </a:lstStyle>
          <a:p>
            <a:pPr>
              <a:defRPr/>
            </a:pPr>
            <a:fld id="{DEE854F7-5F22-4E62-A38B-030B757CAE04}" type="slidenum">
              <a:rPr lang="en-US" altLang="zh-CN"/>
              <a:pPr>
                <a:defRPr/>
              </a:pPr>
              <a:t>‹#›</a:t>
            </a:fld>
            <a:endParaRPr lang="en-US" altLang="zh-CN"/>
          </a:p>
        </p:txBody>
      </p:sp>
    </p:spTree>
    <p:extLst>
      <p:ext uri="{BB962C8B-B14F-4D97-AF65-F5344CB8AC3E}">
        <p14:creationId xmlns:p14="http://schemas.microsoft.com/office/powerpoint/2010/main" val="2245262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A7ED16D9-96C0-4B91-8A53-EDD0A371C1C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E4A6BAF-1E1D-4D4C-AF71-0E0DE480379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030F98F-9FEA-40E9-A22A-7E9860029966}"/>
              </a:ext>
            </a:extLst>
          </p:cNvPr>
          <p:cNvSpPr>
            <a:spLocks noGrp="1" noChangeArrowheads="1"/>
          </p:cNvSpPr>
          <p:nvPr>
            <p:ph type="sldNum" sz="quarter" idx="12"/>
          </p:nvPr>
        </p:nvSpPr>
        <p:spPr>
          <a:ln/>
        </p:spPr>
        <p:txBody>
          <a:bodyPr/>
          <a:lstStyle>
            <a:lvl1pPr>
              <a:defRPr/>
            </a:lvl1pPr>
          </a:lstStyle>
          <a:p>
            <a:pPr>
              <a:defRPr/>
            </a:pPr>
            <a:fld id="{6BD84F1E-E28E-40D8-8FCE-DB30B890FAFE}" type="slidenum">
              <a:rPr lang="en-US" altLang="zh-CN"/>
              <a:pPr>
                <a:defRPr/>
              </a:pPr>
              <a:t>‹#›</a:t>
            </a:fld>
            <a:endParaRPr lang="en-US" altLang="zh-CN"/>
          </a:p>
        </p:txBody>
      </p:sp>
    </p:spTree>
    <p:extLst>
      <p:ext uri="{BB962C8B-B14F-4D97-AF65-F5344CB8AC3E}">
        <p14:creationId xmlns:p14="http://schemas.microsoft.com/office/powerpoint/2010/main" val="4095544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ACDF54FB-1621-4F31-B189-8D07C450B2B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FE5150D-61FF-4EBA-83B6-6F076C6249D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D74CAA33-88EB-473D-A754-C2ADB66C87E7}"/>
              </a:ext>
            </a:extLst>
          </p:cNvPr>
          <p:cNvSpPr>
            <a:spLocks noGrp="1" noChangeArrowheads="1"/>
          </p:cNvSpPr>
          <p:nvPr>
            <p:ph type="sldNum" sz="quarter" idx="12"/>
          </p:nvPr>
        </p:nvSpPr>
        <p:spPr>
          <a:ln/>
        </p:spPr>
        <p:txBody>
          <a:bodyPr/>
          <a:lstStyle>
            <a:lvl1pPr>
              <a:defRPr/>
            </a:lvl1pPr>
          </a:lstStyle>
          <a:p>
            <a:pPr>
              <a:defRPr/>
            </a:pPr>
            <a:fld id="{CDD490CE-F283-42E1-85DA-410827B1AAAE}" type="slidenum">
              <a:rPr lang="en-US" altLang="zh-CN"/>
              <a:pPr>
                <a:defRPr/>
              </a:pPr>
              <a:t>‹#›</a:t>
            </a:fld>
            <a:endParaRPr lang="en-US" altLang="zh-CN"/>
          </a:p>
        </p:txBody>
      </p:sp>
    </p:spTree>
    <p:extLst>
      <p:ext uri="{BB962C8B-B14F-4D97-AF65-F5344CB8AC3E}">
        <p14:creationId xmlns:p14="http://schemas.microsoft.com/office/powerpoint/2010/main" val="8399583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1B567577-017A-4B8A-A52A-D4869A11785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1BF7BB4E-465C-4B44-B046-F8B4C9FF3B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C7AE95A-6056-43AB-AB6D-4CC01E3439F4}"/>
              </a:ext>
            </a:extLst>
          </p:cNvPr>
          <p:cNvSpPr>
            <a:spLocks noGrp="1" noChangeArrowheads="1"/>
          </p:cNvSpPr>
          <p:nvPr>
            <p:ph type="sldNum" sz="quarter" idx="12"/>
          </p:nvPr>
        </p:nvSpPr>
        <p:spPr>
          <a:ln/>
        </p:spPr>
        <p:txBody>
          <a:bodyPr/>
          <a:lstStyle>
            <a:lvl1pPr>
              <a:defRPr/>
            </a:lvl1pPr>
          </a:lstStyle>
          <a:p>
            <a:pPr>
              <a:defRPr/>
            </a:pPr>
            <a:fld id="{64C19C1C-7B1E-4511-892F-2270A5A764C0}" type="slidenum">
              <a:rPr lang="en-US" altLang="zh-CN"/>
              <a:pPr>
                <a:defRPr/>
              </a:pPr>
              <a:t>‹#›</a:t>
            </a:fld>
            <a:endParaRPr lang="en-US" altLang="zh-CN"/>
          </a:p>
        </p:txBody>
      </p:sp>
    </p:spTree>
    <p:extLst>
      <p:ext uri="{BB962C8B-B14F-4D97-AF65-F5344CB8AC3E}">
        <p14:creationId xmlns:p14="http://schemas.microsoft.com/office/powerpoint/2010/main" val="224410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540BCDB5-53CD-4BB7-85D9-DCE52C211F8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32E48139-911C-468C-AA9E-CAF2FB4F5B3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B5EDF87-7C9D-4075-943E-19A83992BCDF}"/>
              </a:ext>
            </a:extLst>
          </p:cNvPr>
          <p:cNvSpPr>
            <a:spLocks noGrp="1" noChangeArrowheads="1"/>
          </p:cNvSpPr>
          <p:nvPr>
            <p:ph type="sldNum" sz="quarter" idx="12"/>
          </p:nvPr>
        </p:nvSpPr>
        <p:spPr>
          <a:ln/>
        </p:spPr>
        <p:txBody>
          <a:bodyPr/>
          <a:lstStyle>
            <a:lvl1pPr>
              <a:defRPr/>
            </a:lvl1pPr>
          </a:lstStyle>
          <a:p>
            <a:pPr>
              <a:defRPr/>
            </a:pPr>
            <a:fld id="{B66DDDBD-5009-4BBF-B527-E47D5E90FE94}" type="slidenum">
              <a:rPr lang="en-US" altLang="zh-CN"/>
              <a:pPr>
                <a:defRPr/>
              </a:pPr>
              <a:t>‹#›</a:t>
            </a:fld>
            <a:endParaRPr lang="en-US" altLang="zh-CN"/>
          </a:p>
        </p:txBody>
      </p:sp>
    </p:spTree>
    <p:extLst>
      <p:ext uri="{BB962C8B-B14F-4D97-AF65-F5344CB8AC3E}">
        <p14:creationId xmlns:p14="http://schemas.microsoft.com/office/powerpoint/2010/main" val="42328164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3B7607BA-06D1-4116-9E67-3E9D30F5201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C62FB6F-3638-4546-B067-AE1C4AE7196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7016D43-D59F-4222-BEF0-0FC666FCC574}"/>
              </a:ext>
            </a:extLst>
          </p:cNvPr>
          <p:cNvSpPr>
            <a:spLocks noGrp="1" noChangeArrowheads="1"/>
          </p:cNvSpPr>
          <p:nvPr>
            <p:ph type="sldNum" sz="quarter" idx="12"/>
          </p:nvPr>
        </p:nvSpPr>
        <p:spPr>
          <a:ln/>
        </p:spPr>
        <p:txBody>
          <a:bodyPr/>
          <a:lstStyle>
            <a:lvl1pPr>
              <a:defRPr/>
            </a:lvl1pPr>
          </a:lstStyle>
          <a:p>
            <a:pPr>
              <a:defRPr/>
            </a:pPr>
            <a:fld id="{8EA5A47A-FED4-4E90-BB5F-4535AEB57230}" type="slidenum">
              <a:rPr lang="en-US" altLang="zh-CN"/>
              <a:pPr>
                <a:defRPr/>
              </a:pPr>
              <a:t>‹#›</a:t>
            </a:fld>
            <a:endParaRPr lang="en-US" altLang="zh-CN"/>
          </a:p>
        </p:txBody>
      </p:sp>
    </p:spTree>
    <p:extLst>
      <p:ext uri="{BB962C8B-B14F-4D97-AF65-F5344CB8AC3E}">
        <p14:creationId xmlns:p14="http://schemas.microsoft.com/office/powerpoint/2010/main" val="24034566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548F8F1-8B06-B343-B086-36C0C805D5CF}" type="slidenum">
              <a:rPr lang="en-US" altLang="zh-CN"/>
              <a:pPr>
                <a:defRPr/>
              </a:pPr>
              <a:t>‹#›</a:t>
            </a:fld>
            <a:endParaRPr lang="en-US" altLang="zh-CN"/>
          </a:p>
        </p:txBody>
      </p:sp>
    </p:spTree>
    <p:extLst>
      <p:ext uri="{BB962C8B-B14F-4D97-AF65-F5344CB8AC3E}">
        <p14:creationId xmlns:p14="http://schemas.microsoft.com/office/powerpoint/2010/main" val="4747186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C263BA8-7076-FE45-BD4F-C1125F065A44}" type="slidenum">
              <a:rPr lang="en-US" altLang="zh-CN"/>
              <a:pPr>
                <a:defRPr/>
              </a:pPr>
              <a:t>‹#›</a:t>
            </a:fld>
            <a:endParaRPr lang="en-US" altLang="zh-CN"/>
          </a:p>
        </p:txBody>
      </p:sp>
    </p:spTree>
    <p:extLst>
      <p:ext uri="{BB962C8B-B14F-4D97-AF65-F5344CB8AC3E}">
        <p14:creationId xmlns:p14="http://schemas.microsoft.com/office/powerpoint/2010/main" val="25283422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82D3E5C-5C4D-6247-934A-6751CF332F25}" type="slidenum">
              <a:rPr lang="en-US" altLang="zh-CN"/>
              <a:pPr>
                <a:defRPr/>
              </a:pPr>
              <a:t>‹#›</a:t>
            </a:fld>
            <a:endParaRPr lang="en-US" altLang="zh-CN"/>
          </a:p>
        </p:txBody>
      </p:sp>
    </p:spTree>
    <p:extLst>
      <p:ext uri="{BB962C8B-B14F-4D97-AF65-F5344CB8AC3E}">
        <p14:creationId xmlns:p14="http://schemas.microsoft.com/office/powerpoint/2010/main" val="17301010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矩形 4"/>
          <p:cNvSpPr/>
          <p:nvPr userDrawn="1"/>
        </p:nvSpPr>
        <p:spPr>
          <a:xfrm>
            <a:off x="0" y="1417638"/>
            <a:ext cx="9144000" cy="182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FAEE9559-8E2A-5F43-B5F5-EE6AD1AF26F5}" type="slidenum">
              <a:rPr lang="en-US" altLang="zh-CN"/>
              <a:pPr>
                <a:defRPr/>
              </a:pPr>
              <a:t>‹#›</a:t>
            </a:fld>
            <a:endParaRPr lang="en-US" altLang="zh-CN"/>
          </a:p>
        </p:txBody>
      </p:sp>
    </p:spTree>
    <p:extLst>
      <p:ext uri="{BB962C8B-B14F-4D97-AF65-F5344CB8AC3E}">
        <p14:creationId xmlns:p14="http://schemas.microsoft.com/office/powerpoint/2010/main" val="16464069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ECD238DC-147A-C140-97E4-5C6EFB776BC5}" type="slidenum">
              <a:rPr lang="en-US" altLang="zh-CN"/>
              <a:pPr>
                <a:defRPr/>
              </a:pPr>
              <a:t>‹#›</a:t>
            </a:fld>
            <a:endParaRPr lang="en-US" altLang="zh-CN"/>
          </a:p>
        </p:txBody>
      </p:sp>
    </p:spTree>
    <p:extLst>
      <p:ext uri="{BB962C8B-B14F-4D97-AF65-F5344CB8AC3E}">
        <p14:creationId xmlns:p14="http://schemas.microsoft.com/office/powerpoint/2010/main" val="3372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2"/>
          <p:cNvSpPr/>
          <p:nvPr userDrawn="1"/>
        </p:nvSpPr>
        <p:spPr>
          <a:xfrm>
            <a:off x="0" y="1417638"/>
            <a:ext cx="9144000" cy="182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sp>
        <p:nvSpPr>
          <p:cNvPr id="2" name="标题 1"/>
          <p:cNvSpPr>
            <a:spLocks noGrp="1"/>
          </p:cNvSpPr>
          <p:nvPr>
            <p:ph type="title"/>
          </p:nvPr>
        </p:nvSpPr>
        <p:spPr/>
        <p:txBody>
          <a:bodyPr/>
          <a:lstStyle/>
          <a:p>
            <a:r>
              <a:rPr lang="zh-CN" altLang="en-US"/>
              <a:t>单击此处编辑母版标题样式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2EB9EE4-F8EA-BD4E-9BC5-785745A3114A}" type="slidenum">
              <a:rPr lang="en-US" altLang="zh-CN"/>
              <a:pPr>
                <a:defRPr/>
              </a:pPr>
              <a:t>‹#›</a:t>
            </a:fld>
            <a:endParaRPr lang="en-US" altLang="zh-CN"/>
          </a:p>
        </p:txBody>
      </p:sp>
    </p:spTree>
    <p:extLst>
      <p:ext uri="{BB962C8B-B14F-4D97-AF65-F5344CB8AC3E}">
        <p14:creationId xmlns:p14="http://schemas.microsoft.com/office/powerpoint/2010/main" val="561048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FF270961-28A7-4D2A-BF05-A8393393887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F452493-2315-467A-9F4F-8C89F3E2153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2C526B7-9860-4919-9EEB-C9A0699BDDB3}"/>
              </a:ext>
            </a:extLst>
          </p:cNvPr>
          <p:cNvSpPr>
            <a:spLocks noGrp="1" noChangeArrowheads="1"/>
          </p:cNvSpPr>
          <p:nvPr>
            <p:ph type="sldNum" sz="quarter" idx="12"/>
          </p:nvPr>
        </p:nvSpPr>
        <p:spPr>
          <a:ln/>
        </p:spPr>
        <p:txBody>
          <a:bodyPr/>
          <a:lstStyle>
            <a:lvl1pPr>
              <a:defRPr/>
            </a:lvl1pPr>
          </a:lstStyle>
          <a:p>
            <a:pPr>
              <a:defRPr/>
            </a:pPr>
            <a:fld id="{B93258E7-7ED8-44F1-AC8D-1F75F3801FC2}" type="slidenum">
              <a:rPr lang="en-US" altLang="zh-CN"/>
              <a:pPr>
                <a:defRPr/>
              </a:pPr>
              <a:t>‹#›</a:t>
            </a:fld>
            <a:endParaRPr lang="en-US" altLang="zh-CN"/>
          </a:p>
        </p:txBody>
      </p:sp>
    </p:spTree>
    <p:extLst>
      <p:ext uri="{BB962C8B-B14F-4D97-AF65-F5344CB8AC3E}">
        <p14:creationId xmlns:p14="http://schemas.microsoft.com/office/powerpoint/2010/main" val="24153216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1E01FEEE-58AA-8A46-BC9F-3023854B0D56}" type="slidenum">
              <a:rPr lang="en-US" altLang="zh-CN"/>
              <a:pPr>
                <a:defRPr/>
              </a:pPr>
              <a:t>‹#›</a:t>
            </a:fld>
            <a:endParaRPr lang="en-US" altLang="zh-CN"/>
          </a:p>
        </p:txBody>
      </p:sp>
    </p:spTree>
    <p:extLst>
      <p:ext uri="{BB962C8B-B14F-4D97-AF65-F5344CB8AC3E}">
        <p14:creationId xmlns:p14="http://schemas.microsoft.com/office/powerpoint/2010/main" val="7992311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D0491E0-84B1-974E-AD63-9BE5DFD252FC}" type="slidenum">
              <a:rPr lang="en-US" altLang="zh-CN"/>
              <a:pPr>
                <a:defRPr/>
              </a:pPr>
              <a:t>‹#›</a:t>
            </a:fld>
            <a:endParaRPr lang="en-US" altLang="zh-CN"/>
          </a:p>
        </p:txBody>
      </p:sp>
    </p:spTree>
    <p:extLst>
      <p:ext uri="{BB962C8B-B14F-4D97-AF65-F5344CB8AC3E}">
        <p14:creationId xmlns:p14="http://schemas.microsoft.com/office/powerpoint/2010/main" val="16255895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8A1DD081-B663-974A-A068-95CAC9197F34}" type="slidenum">
              <a:rPr lang="en-US" altLang="zh-CN"/>
              <a:pPr>
                <a:defRPr/>
              </a:pPr>
              <a:t>‹#›</a:t>
            </a:fld>
            <a:endParaRPr lang="en-US" altLang="zh-CN"/>
          </a:p>
        </p:txBody>
      </p:sp>
    </p:spTree>
    <p:extLst>
      <p:ext uri="{BB962C8B-B14F-4D97-AF65-F5344CB8AC3E}">
        <p14:creationId xmlns:p14="http://schemas.microsoft.com/office/powerpoint/2010/main" val="36547703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6F641A7-508D-7743-9D6D-F79D95BCBE97}" type="slidenum">
              <a:rPr lang="en-US" altLang="zh-CN"/>
              <a:pPr>
                <a:defRPr/>
              </a:pPr>
              <a:t>‹#›</a:t>
            </a:fld>
            <a:endParaRPr lang="en-US" altLang="zh-CN"/>
          </a:p>
        </p:txBody>
      </p:sp>
    </p:spTree>
    <p:extLst>
      <p:ext uri="{BB962C8B-B14F-4D97-AF65-F5344CB8AC3E}">
        <p14:creationId xmlns:p14="http://schemas.microsoft.com/office/powerpoint/2010/main" val="6025713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BB57E24-7AED-9F4F-AB9F-8B94B1CE4420}" type="slidenum">
              <a:rPr lang="en-US" altLang="zh-CN"/>
              <a:pPr>
                <a:defRPr/>
              </a:pPr>
              <a:t>‹#›</a:t>
            </a:fld>
            <a:endParaRPr lang="en-US" altLang="zh-CN"/>
          </a:p>
        </p:txBody>
      </p:sp>
    </p:spTree>
    <p:extLst>
      <p:ext uri="{BB962C8B-B14F-4D97-AF65-F5344CB8AC3E}">
        <p14:creationId xmlns:p14="http://schemas.microsoft.com/office/powerpoint/2010/main" val="11939093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BEE3365D-A804-41D4-913A-844EF777217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3B42607-1B5D-4391-8605-FFC58124443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2046119-4994-4897-A3F7-E88486468889}"/>
              </a:ext>
            </a:extLst>
          </p:cNvPr>
          <p:cNvSpPr>
            <a:spLocks noGrp="1" noChangeArrowheads="1"/>
          </p:cNvSpPr>
          <p:nvPr>
            <p:ph type="sldNum" sz="quarter" idx="12"/>
          </p:nvPr>
        </p:nvSpPr>
        <p:spPr>
          <a:ln/>
        </p:spPr>
        <p:txBody>
          <a:bodyPr/>
          <a:lstStyle>
            <a:lvl1pPr>
              <a:defRPr/>
            </a:lvl1pPr>
          </a:lstStyle>
          <a:p>
            <a:pPr>
              <a:defRPr/>
            </a:pPr>
            <a:fld id="{654B93CE-7F94-415F-87DD-0AA5E8F19222}" type="slidenum">
              <a:rPr lang="en-US" altLang="zh-CN"/>
              <a:pPr>
                <a:defRPr/>
              </a:pPr>
              <a:t>‹#›</a:t>
            </a:fld>
            <a:endParaRPr lang="en-US" altLang="zh-CN"/>
          </a:p>
        </p:txBody>
      </p:sp>
    </p:spTree>
    <p:extLst>
      <p:ext uri="{BB962C8B-B14F-4D97-AF65-F5344CB8AC3E}">
        <p14:creationId xmlns:p14="http://schemas.microsoft.com/office/powerpoint/2010/main" val="16118281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8C7EA8C-2BE3-438C-82E8-E111E69A0CD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A624434-7183-42C8-A028-3C3597756C6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52E8858-D797-47AB-800A-350C5224D51F}"/>
              </a:ext>
            </a:extLst>
          </p:cNvPr>
          <p:cNvSpPr>
            <a:spLocks noGrp="1" noChangeArrowheads="1"/>
          </p:cNvSpPr>
          <p:nvPr>
            <p:ph type="sldNum" sz="quarter" idx="12"/>
          </p:nvPr>
        </p:nvSpPr>
        <p:spPr>
          <a:ln/>
        </p:spPr>
        <p:txBody>
          <a:bodyPr/>
          <a:lstStyle>
            <a:lvl1pPr>
              <a:defRPr/>
            </a:lvl1pPr>
          </a:lstStyle>
          <a:p>
            <a:pPr>
              <a:defRPr/>
            </a:pPr>
            <a:fld id="{E0D5AB3D-29F4-424A-8719-BB6E166BE2AE}" type="slidenum">
              <a:rPr lang="en-US" altLang="zh-CN"/>
              <a:pPr>
                <a:defRPr/>
              </a:pPr>
              <a:t>‹#›</a:t>
            </a:fld>
            <a:endParaRPr lang="en-US" altLang="zh-CN"/>
          </a:p>
        </p:txBody>
      </p:sp>
    </p:spTree>
    <p:extLst>
      <p:ext uri="{BB962C8B-B14F-4D97-AF65-F5344CB8AC3E}">
        <p14:creationId xmlns:p14="http://schemas.microsoft.com/office/powerpoint/2010/main" val="30078624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241C7B08-1E8B-4FB6-B3EE-3112BB65FFA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0D6A033-B561-4943-AEBA-B78DC6C3DA4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ACD7934-46FC-4BC0-891C-ECA02AA43074}"/>
              </a:ext>
            </a:extLst>
          </p:cNvPr>
          <p:cNvSpPr>
            <a:spLocks noGrp="1" noChangeArrowheads="1"/>
          </p:cNvSpPr>
          <p:nvPr>
            <p:ph type="sldNum" sz="quarter" idx="12"/>
          </p:nvPr>
        </p:nvSpPr>
        <p:spPr>
          <a:ln/>
        </p:spPr>
        <p:txBody>
          <a:bodyPr/>
          <a:lstStyle>
            <a:lvl1pPr>
              <a:defRPr/>
            </a:lvl1pPr>
          </a:lstStyle>
          <a:p>
            <a:pPr>
              <a:defRPr/>
            </a:pPr>
            <a:fld id="{B925C6CD-02D2-4A77-896B-BC65E512D6DA}" type="slidenum">
              <a:rPr lang="en-US" altLang="zh-CN"/>
              <a:pPr>
                <a:defRPr/>
              </a:pPr>
              <a:t>‹#›</a:t>
            </a:fld>
            <a:endParaRPr lang="en-US" altLang="zh-CN"/>
          </a:p>
        </p:txBody>
      </p:sp>
    </p:spTree>
    <p:extLst>
      <p:ext uri="{BB962C8B-B14F-4D97-AF65-F5344CB8AC3E}">
        <p14:creationId xmlns:p14="http://schemas.microsoft.com/office/powerpoint/2010/main" val="23045173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485DCED-0E66-49F5-959E-E67AACDCC3E9}"/>
              </a:ext>
            </a:extLst>
          </p:cNvPr>
          <p:cNvSpPr/>
          <p:nvPr userDrawn="1"/>
        </p:nvSpPr>
        <p:spPr>
          <a:xfrm>
            <a:off x="0" y="1417638"/>
            <a:ext cx="9144000" cy="182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a:extLst>
              <a:ext uri="{FF2B5EF4-FFF2-40B4-BE49-F238E27FC236}">
                <a16:creationId xmlns:a16="http://schemas.microsoft.com/office/drawing/2014/main" id="{518522E8-B11C-4A14-8BC2-FDC6EFC0D65F}"/>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B24A7D15-7DF7-4F0F-A52A-F34A14541F41}"/>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07703A72-C8EA-49C4-8EF1-515DF21F4D6F}"/>
              </a:ext>
            </a:extLst>
          </p:cNvPr>
          <p:cNvSpPr>
            <a:spLocks noGrp="1" noChangeArrowheads="1"/>
          </p:cNvSpPr>
          <p:nvPr>
            <p:ph type="sldNum" sz="quarter" idx="12"/>
          </p:nvPr>
        </p:nvSpPr>
        <p:spPr/>
        <p:txBody>
          <a:bodyPr/>
          <a:lstStyle>
            <a:lvl1pPr>
              <a:defRPr smtClean="0"/>
            </a:lvl1pPr>
          </a:lstStyle>
          <a:p>
            <a:pPr>
              <a:defRPr/>
            </a:pPr>
            <a:fld id="{496DB83B-9BBE-4BEC-A5B8-2BBEF780FD7E}" type="slidenum">
              <a:rPr lang="en-US" altLang="zh-CN"/>
              <a:pPr>
                <a:defRPr/>
              </a:pPr>
              <a:t>‹#›</a:t>
            </a:fld>
            <a:endParaRPr lang="en-US" altLang="zh-CN"/>
          </a:p>
        </p:txBody>
      </p:sp>
    </p:spTree>
    <p:extLst>
      <p:ext uri="{BB962C8B-B14F-4D97-AF65-F5344CB8AC3E}">
        <p14:creationId xmlns:p14="http://schemas.microsoft.com/office/powerpoint/2010/main" val="11723245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E67A5019-1E89-4E05-8A19-53783DD9DFD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3F1EE7F7-F43C-49A5-B518-9042B39B20D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9709A815-55FE-431B-9270-9747207E900D}"/>
              </a:ext>
            </a:extLst>
          </p:cNvPr>
          <p:cNvSpPr>
            <a:spLocks noGrp="1" noChangeArrowheads="1"/>
          </p:cNvSpPr>
          <p:nvPr>
            <p:ph type="sldNum" sz="quarter" idx="12"/>
          </p:nvPr>
        </p:nvSpPr>
        <p:spPr>
          <a:ln/>
        </p:spPr>
        <p:txBody>
          <a:bodyPr/>
          <a:lstStyle>
            <a:lvl1pPr>
              <a:defRPr/>
            </a:lvl1pPr>
          </a:lstStyle>
          <a:p>
            <a:pPr>
              <a:defRPr/>
            </a:pPr>
            <a:fld id="{70C34DAA-6DFD-4BC2-9324-8AB29717B62D}" type="slidenum">
              <a:rPr lang="en-US" altLang="zh-CN"/>
              <a:pPr>
                <a:defRPr/>
              </a:pPr>
              <a:t>‹#›</a:t>
            </a:fld>
            <a:endParaRPr lang="en-US" altLang="zh-CN"/>
          </a:p>
        </p:txBody>
      </p:sp>
    </p:spTree>
    <p:extLst>
      <p:ext uri="{BB962C8B-B14F-4D97-AF65-F5344CB8AC3E}">
        <p14:creationId xmlns:p14="http://schemas.microsoft.com/office/powerpoint/2010/main" val="3319765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E863DBCF-62D6-4B2C-8225-048DB5AEC0B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098505C4-DC65-489A-9824-1872DD87D37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457CB7AB-666D-4216-9751-3F1AB73D805C}"/>
              </a:ext>
            </a:extLst>
          </p:cNvPr>
          <p:cNvSpPr>
            <a:spLocks noGrp="1" noChangeArrowheads="1"/>
          </p:cNvSpPr>
          <p:nvPr>
            <p:ph type="sldNum" sz="quarter" idx="12"/>
          </p:nvPr>
        </p:nvSpPr>
        <p:spPr>
          <a:ln/>
        </p:spPr>
        <p:txBody>
          <a:bodyPr/>
          <a:lstStyle>
            <a:lvl1pPr>
              <a:defRPr/>
            </a:lvl1pPr>
          </a:lstStyle>
          <a:p>
            <a:pPr>
              <a:defRPr/>
            </a:pPr>
            <a:fld id="{5E667E26-C0D0-4E2A-9BC2-F31E1D148459}" type="slidenum">
              <a:rPr lang="en-US" altLang="zh-CN"/>
              <a:pPr>
                <a:defRPr/>
              </a:pPr>
              <a:t>‹#›</a:t>
            </a:fld>
            <a:endParaRPr lang="en-US" altLang="zh-CN"/>
          </a:p>
        </p:txBody>
      </p:sp>
    </p:spTree>
    <p:extLst>
      <p:ext uri="{BB962C8B-B14F-4D97-AF65-F5344CB8AC3E}">
        <p14:creationId xmlns:p14="http://schemas.microsoft.com/office/powerpoint/2010/main" val="27585299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4646CC7-8639-44F9-946F-B42E583FC505}"/>
              </a:ext>
            </a:extLst>
          </p:cNvPr>
          <p:cNvSpPr/>
          <p:nvPr userDrawn="1"/>
        </p:nvSpPr>
        <p:spPr>
          <a:xfrm>
            <a:off x="0" y="1417638"/>
            <a:ext cx="9144000" cy="182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sp>
        <p:nvSpPr>
          <p:cNvPr id="2" name="标题 1"/>
          <p:cNvSpPr>
            <a:spLocks noGrp="1"/>
          </p:cNvSpPr>
          <p:nvPr>
            <p:ph type="title"/>
          </p:nvPr>
        </p:nvSpPr>
        <p:spPr/>
        <p:txBody>
          <a:bodyPr/>
          <a:lstStyle/>
          <a:p>
            <a:r>
              <a:rPr lang="zh-CN" altLang="en-US"/>
              <a:t>单击此处编辑母版标题样式</a:t>
            </a:r>
          </a:p>
        </p:txBody>
      </p:sp>
      <p:sp>
        <p:nvSpPr>
          <p:cNvPr id="4" name="Rectangle 4">
            <a:extLst>
              <a:ext uri="{FF2B5EF4-FFF2-40B4-BE49-F238E27FC236}">
                <a16:creationId xmlns:a16="http://schemas.microsoft.com/office/drawing/2014/main" id="{D0056EF0-1400-4D93-A57E-17CFE6A8CF6D}"/>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9298751-AC27-49BB-B026-54C2941D3D4F}"/>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7362A5B-1B19-4297-B308-637354523108}"/>
              </a:ext>
            </a:extLst>
          </p:cNvPr>
          <p:cNvSpPr>
            <a:spLocks noGrp="1" noChangeArrowheads="1"/>
          </p:cNvSpPr>
          <p:nvPr>
            <p:ph type="sldNum" sz="quarter" idx="12"/>
          </p:nvPr>
        </p:nvSpPr>
        <p:spPr/>
        <p:txBody>
          <a:bodyPr/>
          <a:lstStyle>
            <a:lvl1pPr>
              <a:defRPr smtClean="0"/>
            </a:lvl1pPr>
          </a:lstStyle>
          <a:p>
            <a:pPr>
              <a:defRPr/>
            </a:pPr>
            <a:fld id="{65D10435-02D4-450B-8A4B-7C61F6BB9711}" type="slidenum">
              <a:rPr lang="en-US" altLang="zh-CN"/>
              <a:pPr>
                <a:defRPr/>
              </a:pPr>
              <a:t>‹#›</a:t>
            </a:fld>
            <a:endParaRPr lang="en-US" altLang="zh-CN"/>
          </a:p>
        </p:txBody>
      </p:sp>
    </p:spTree>
    <p:extLst>
      <p:ext uri="{BB962C8B-B14F-4D97-AF65-F5344CB8AC3E}">
        <p14:creationId xmlns:p14="http://schemas.microsoft.com/office/powerpoint/2010/main" val="8955301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B7A644C-B4E7-4062-A191-2E465F9DC5D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7CACE0C2-7BA6-441E-8B7B-488B2789499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EECD3FE0-3A64-4FC7-AB27-A745C570C09D}"/>
              </a:ext>
            </a:extLst>
          </p:cNvPr>
          <p:cNvSpPr>
            <a:spLocks noGrp="1" noChangeArrowheads="1"/>
          </p:cNvSpPr>
          <p:nvPr>
            <p:ph type="sldNum" sz="quarter" idx="12"/>
          </p:nvPr>
        </p:nvSpPr>
        <p:spPr>
          <a:ln/>
        </p:spPr>
        <p:txBody>
          <a:bodyPr/>
          <a:lstStyle>
            <a:lvl1pPr>
              <a:defRPr/>
            </a:lvl1pPr>
          </a:lstStyle>
          <a:p>
            <a:pPr>
              <a:defRPr/>
            </a:pPr>
            <a:fld id="{9E1E83E5-779F-4CEA-A6A6-B1095BAF57C8}" type="slidenum">
              <a:rPr lang="en-US" altLang="zh-CN"/>
              <a:pPr>
                <a:defRPr/>
              </a:pPr>
              <a:t>‹#›</a:t>
            </a:fld>
            <a:endParaRPr lang="en-US" altLang="zh-CN"/>
          </a:p>
        </p:txBody>
      </p:sp>
    </p:spTree>
    <p:extLst>
      <p:ext uri="{BB962C8B-B14F-4D97-AF65-F5344CB8AC3E}">
        <p14:creationId xmlns:p14="http://schemas.microsoft.com/office/powerpoint/2010/main" val="41295286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EACBACE6-9CE9-4B18-851E-83D56BFAC10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0ECBAAB0-5841-4B1A-AA70-6DD0A0BE81F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DFC10A9-D9CC-4165-A754-B7F54C1EE4EA}"/>
              </a:ext>
            </a:extLst>
          </p:cNvPr>
          <p:cNvSpPr>
            <a:spLocks noGrp="1" noChangeArrowheads="1"/>
          </p:cNvSpPr>
          <p:nvPr>
            <p:ph type="sldNum" sz="quarter" idx="12"/>
          </p:nvPr>
        </p:nvSpPr>
        <p:spPr>
          <a:ln/>
        </p:spPr>
        <p:txBody>
          <a:bodyPr/>
          <a:lstStyle>
            <a:lvl1pPr>
              <a:defRPr/>
            </a:lvl1pPr>
          </a:lstStyle>
          <a:p>
            <a:pPr>
              <a:defRPr/>
            </a:pPr>
            <a:fld id="{7FA9C313-38DD-4A8F-AF68-D21C4DC4314A}" type="slidenum">
              <a:rPr lang="en-US" altLang="zh-CN"/>
              <a:pPr>
                <a:defRPr/>
              </a:pPr>
              <a:t>‹#›</a:t>
            </a:fld>
            <a:endParaRPr lang="en-US" altLang="zh-CN"/>
          </a:p>
        </p:txBody>
      </p:sp>
    </p:spTree>
    <p:extLst>
      <p:ext uri="{BB962C8B-B14F-4D97-AF65-F5344CB8AC3E}">
        <p14:creationId xmlns:p14="http://schemas.microsoft.com/office/powerpoint/2010/main" val="34650173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E4BB3E4E-E668-45EC-A82D-20FF0A9C71D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8937E54-A7C9-4B1D-81FE-7AB9C8781A2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3226DF1-CE03-45E2-B26D-2DB6BCE99D09}"/>
              </a:ext>
            </a:extLst>
          </p:cNvPr>
          <p:cNvSpPr>
            <a:spLocks noGrp="1" noChangeArrowheads="1"/>
          </p:cNvSpPr>
          <p:nvPr>
            <p:ph type="sldNum" sz="quarter" idx="12"/>
          </p:nvPr>
        </p:nvSpPr>
        <p:spPr>
          <a:ln/>
        </p:spPr>
        <p:txBody>
          <a:bodyPr/>
          <a:lstStyle>
            <a:lvl1pPr>
              <a:defRPr/>
            </a:lvl1pPr>
          </a:lstStyle>
          <a:p>
            <a:pPr>
              <a:defRPr/>
            </a:pPr>
            <a:fld id="{93DA7D09-54BB-4550-A919-3EE7BECB545D}" type="slidenum">
              <a:rPr lang="en-US" altLang="zh-CN"/>
              <a:pPr>
                <a:defRPr/>
              </a:pPr>
              <a:t>‹#›</a:t>
            </a:fld>
            <a:endParaRPr lang="en-US" altLang="zh-CN"/>
          </a:p>
        </p:txBody>
      </p:sp>
    </p:spTree>
    <p:extLst>
      <p:ext uri="{BB962C8B-B14F-4D97-AF65-F5344CB8AC3E}">
        <p14:creationId xmlns:p14="http://schemas.microsoft.com/office/powerpoint/2010/main" val="3816699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51D71DA4-EF42-44EA-9621-336E5F52DA6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EAA0ECD-1311-4A4C-8764-7A1514C9754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FF7E502-215C-4E66-A165-842E24FCBB3C}"/>
              </a:ext>
            </a:extLst>
          </p:cNvPr>
          <p:cNvSpPr>
            <a:spLocks noGrp="1" noChangeArrowheads="1"/>
          </p:cNvSpPr>
          <p:nvPr>
            <p:ph type="sldNum" sz="quarter" idx="12"/>
          </p:nvPr>
        </p:nvSpPr>
        <p:spPr>
          <a:ln/>
        </p:spPr>
        <p:txBody>
          <a:bodyPr/>
          <a:lstStyle>
            <a:lvl1pPr>
              <a:defRPr/>
            </a:lvl1pPr>
          </a:lstStyle>
          <a:p>
            <a:pPr>
              <a:defRPr/>
            </a:pPr>
            <a:fld id="{42533AD5-E9BE-44B6-86D5-52D1B04550C5}" type="slidenum">
              <a:rPr lang="en-US" altLang="zh-CN"/>
              <a:pPr>
                <a:defRPr/>
              </a:pPr>
              <a:t>‹#›</a:t>
            </a:fld>
            <a:endParaRPr lang="en-US" altLang="zh-CN"/>
          </a:p>
        </p:txBody>
      </p:sp>
    </p:spTree>
    <p:extLst>
      <p:ext uri="{BB962C8B-B14F-4D97-AF65-F5344CB8AC3E}">
        <p14:creationId xmlns:p14="http://schemas.microsoft.com/office/powerpoint/2010/main" val="36391682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21983846-BF0F-4A2C-8A5E-829C97A85C3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5D9B754-2874-45BE-BBA9-5074984D6F3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A4EABD3-AFC0-42A3-92F4-9A4BFC592E2E}"/>
              </a:ext>
            </a:extLst>
          </p:cNvPr>
          <p:cNvSpPr>
            <a:spLocks noGrp="1" noChangeArrowheads="1"/>
          </p:cNvSpPr>
          <p:nvPr>
            <p:ph type="sldNum" sz="quarter" idx="12"/>
          </p:nvPr>
        </p:nvSpPr>
        <p:spPr>
          <a:ln/>
        </p:spPr>
        <p:txBody>
          <a:bodyPr/>
          <a:lstStyle>
            <a:lvl1pPr>
              <a:defRPr/>
            </a:lvl1pPr>
          </a:lstStyle>
          <a:p>
            <a:pPr>
              <a:defRPr/>
            </a:pPr>
            <a:fld id="{F6F14170-72E9-4D46-BD42-800EDE682146}" type="slidenum">
              <a:rPr lang="en-US" altLang="zh-CN"/>
              <a:pPr>
                <a:defRPr/>
              </a:pPr>
              <a:t>‹#›</a:t>
            </a:fld>
            <a:endParaRPr lang="en-US" altLang="zh-CN"/>
          </a:p>
        </p:txBody>
      </p:sp>
    </p:spTree>
    <p:extLst>
      <p:ext uri="{BB962C8B-B14F-4D97-AF65-F5344CB8AC3E}">
        <p14:creationId xmlns:p14="http://schemas.microsoft.com/office/powerpoint/2010/main" val="36597195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71954F46-C4BF-413C-A7DC-C2F3B79BCEF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D59DF78-E471-478B-A86B-9A5818224F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B0F7A75-1781-4F50-8233-6BE38FA01922}"/>
              </a:ext>
            </a:extLst>
          </p:cNvPr>
          <p:cNvSpPr>
            <a:spLocks noGrp="1" noChangeArrowheads="1"/>
          </p:cNvSpPr>
          <p:nvPr>
            <p:ph type="sldNum" sz="quarter" idx="12"/>
          </p:nvPr>
        </p:nvSpPr>
        <p:spPr>
          <a:ln/>
        </p:spPr>
        <p:txBody>
          <a:bodyPr/>
          <a:lstStyle>
            <a:lvl1pPr>
              <a:defRPr/>
            </a:lvl1pPr>
          </a:lstStyle>
          <a:p>
            <a:pPr>
              <a:defRPr/>
            </a:pPr>
            <a:fld id="{E782903D-C200-487A-AC9A-56264929F4F6}" type="slidenum">
              <a:rPr lang="en-US" altLang="zh-CN"/>
              <a:pPr>
                <a:defRPr/>
              </a:pPr>
              <a:t>‹#›</a:t>
            </a:fld>
            <a:endParaRPr lang="en-US" altLang="zh-CN"/>
          </a:p>
        </p:txBody>
      </p:sp>
    </p:spTree>
    <p:extLst>
      <p:ext uri="{BB962C8B-B14F-4D97-AF65-F5344CB8AC3E}">
        <p14:creationId xmlns:p14="http://schemas.microsoft.com/office/powerpoint/2010/main" val="17374057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A6F7C3B4-CFC9-47C1-948B-5D2B9C964EB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905E145-D6A2-45F9-821E-BEAB5866C01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B73059D-5801-4657-9073-FE531993C30C}"/>
              </a:ext>
            </a:extLst>
          </p:cNvPr>
          <p:cNvSpPr>
            <a:spLocks noGrp="1" noChangeArrowheads="1"/>
          </p:cNvSpPr>
          <p:nvPr>
            <p:ph type="sldNum" sz="quarter" idx="12"/>
          </p:nvPr>
        </p:nvSpPr>
        <p:spPr>
          <a:ln/>
        </p:spPr>
        <p:txBody>
          <a:bodyPr/>
          <a:lstStyle>
            <a:lvl1pPr>
              <a:defRPr/>
            </a:lvl1pPr>
          </a:lstStyle>
          <a:p>
            <a:pPr>
              <a:defRPr/>
            </a:pPr>
            <a:fld id="{16FAF124-EFE0-4C69-AB22-0424DD3B092E}" type="slidenum">
              <a:rPr lang="en-US" altLang="zh-CN"/>
              <a:pPr>
                <a:defRPr/>
              </a:pPr>
              <a:t>‹#›</a:t>
            </a:fld>
            <a:endParaRPr lang="en-US" altLang="zh-CN"/>
          </a:p>
        </p:txBody>
      </p:sp>
    </p:spTree>
    <p:extLst>
      <p:ext uri="{BB962C8B-B14F-4D97-AF65-F5344CB8AC3E}">
        <p14:creationId xmlns:p14="http://schemas.microsoft.com/office/powerpoint/2010/main" val="13632373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3D62255F-3A4B-4EA0-8871-8463DB6A9E0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E516127-5881-4635-9980-1E49FBF477D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7E28208-4CFE-413F-919C-9CCF886AB64A}"/>
              </a:ext>
            </a:extLst>
          </p:cNvPr>
          <p:cNvSpPr>
            <a:spLocks noGrp="1" noChangeArrowheads="1"/>
          </p:cNvSpPr>
          <p:nvPr>
            <p:ph type="sldNum" sz="quarter" idx="12"/>
          </p:nvPr>
        </p:nvSpPr>
        <p:spPr>
          <a:ln/>
        </p:spPr>
        <p:txBody>
          <a:bodyPr/>
          <a:lstStyle>
            <a:lvl1pPr>
              <a:defRPr/>
            </a:lvl1pPr>
          </a:lstStyle>
          <a:p>
            <a:pPr>
              <a:defRPr/>
            </a:pPr>
            <a:fld id="{98040784-F972-408B-AEE0-B25CDB093E7B}" type="slidenum">
              <a:rPr lang="en-US" altLang="zh-CN"/>
              <a:pPr>
                <a:defRPr/>
              </a:pPr>
              <a:t>‹#›</a:t>
            </a:fld>
            <a:endParaRPr lang="en-US" altLang="zh-CN"/>
          </a:p>
        </p:txBody>
      </p:sp>
    </p:spTree>
    <p:extLst>
      <p:ext uri="{BB962C8B-B14F-4D97-AF65-F5344CB8AC3E}">
        <p14:creationId xmlns:p14="http://schemas.microsoft.com/office/powerpoint/2010/main" val="41005653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7387D6A-6AC9-4F2F-B734-4EBB62C1CE78}"/>
              </a:ext>
            </a:extLst>
          </p:cNvPr>
          <p:cNvSpPr/>
          <p:nvPr userDrawn="1"/>
        </p:nvSpPr>
        <p:spPr>
          <a:xfrm>
            <a:off x="0" y="1417638"/>
            <a:ext cx="9144000" cy="182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a:extLst>
              <a:ext uri="{FF2B5EF4-FFF2-40B4-BE49-F238E27FC236}">
                <a16:creationId xmlns:a16="http://schemas.microsoft.com/office/drawing/2014/main" id="{F91C7A1C-810A-4885-800C-1703147A92E6}"/>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F6D27A6C-DDAD-4A62-AD55-4A92193A4D04}"/>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99C2A45E-3E00-4337-B3E0-2010D964AF44}"/>
              </a:ext>
            </a:extLst>
          </p:cNvPr>
          <p:cNvSpPr>
            <a:spLocks noGrp="1" noChangeArrowheads="1"/>
          </p:cNvSpPr>
          <p:nvPr>
            <p:ph type="sldNum" sz="quarter" idx="12"/>
          </p:nvPr>
        </p:nvSpPr>
        <p:spPr/>
        <p:txBody>
          <a:bodyPr/>
          <a:lstStyle>
            <a:lvl1pPr>
              <a:defRPr/>
            </a:lvl1pPr>
          </a:lstStyle>
          <a:p>
            <a:pPr>
              <a:defRPr/>
            </a:pPr>
            <a:fld id="{A4D0BB47-EC1A-4C96-91CB-E5A7845F81CD}" type="slidenum">
              <a:rPr lang="en-US" altLang="zh-CN"/>
              <a:pPr>
                <a:defRPr/>
              </a:pPr>
              <a:t>‹#›</a:t>
            </a:fld>
            <a:endParaRPr lang="en-US" altLang="zh-CN"/>
          </a:p>
        </p:txBody>
      </p:sp>
    </p:spTree>
    <p:extLst>
      <p:ext uri="{BB962C8B-B14F-4D97-AF65-F5344CB8AC3E}">
        <p14:creationId xmlns:p14="http://schemas.microsoft.com/office/powerpoint/2010/main" val="1273672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60059565-0A83-4C72-8D50-C4C8E7DEE6A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CBAF74F7-170E-4F9B-80FB-D9271E6BA94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7B64C8FD-2270-41ED-AFF7-04B125F6C11C}"/>
              </a:ext>
            </a:extLst>
          </p:cNvPr>
          <p:cNvSpPr>
            <a:spLocks noGrp="1" noChangeArrowheads="1"/>
          </p:cNvSpPr>
          <p:nvPr>
            <p:ph type="sldNum" sz="quarter" idx="12"/>
          </p:nvPr>
        </p:nvSpPr>
        <p:spPr>
          <a:ln/>
        </p:spPr>
        <p:txBody>
          <a:bodyPr/>
          <a:lstStyle>
            <a:lvl1pPr>
              <a:defRPr/>
            </a:lvl1pPr>
          </a:lstStyle>
          <a:p>
            <a:pPr>
              <a:defRPr/>
            </a:pPr>
            <a:fld id="{53E22681-2DCE-47DA-AD41-1D36B2C8DAD2}" type="slidenum">
              <a:rPr lang="en-US" altLang="zh-CN"/>
              <a:pPr>
                <a:defRPr/>
              </a:pPr>
              <a:t>‹#›</a:t>
            </a:fld>
            <a:endParaRPr lang="en-US" altLang="zh-CN"/>
          </a:p>
        </p:txBody>
      </p:sp>
    </p:spTree>
    <p:extLst>
      <p:ext uri="{BB962C8B-B14F-4D97-AF65-F5344CB8AC3E}">
        <p14:creationId xmlns:p14="http://schemas.microsoft.com/office/powerpoint/2010/main" val="33686351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DE0E7E4D-8BC5-4F4A-B742-1815E089C49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19BBC945-7F91-421A-8EFD-71CC1118CC5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9E4838F7-1EDB-4D6D-9BDE-C1FAB158A213}"/>
              </a:ext>
            </a:extLst>
          </p:cNvPr>
          <p:cNvSpPr>
            <a:spLocks noGrp="1" noChangeArrowheads="1"/>
          </p:cNvSpPr>
          <p:nvPr>
            <p:ph type="sldNum" sz="quarter" idx="12"/>
          </p:nvPr>
        </p:nvSpPr>
        <p:spPr>
          <a:ln/>
        </p:spPr>
        <p:txBody>
          <a:bodyPr/>
          <a:lstStyle>
            <a:lvl1pPr>
              <a:defRPr/>
            </a:lvl1pPr>
          </a:lstStyle>
          <a:p>
            <a:pPr>
              <a:defRPr/>
            </a:pPr>
            <a:fld id="{E0C88E97-CB5D-479F-AAFF-407B0EA84C4E}" type="slidenum">
              <a:rPr lang="en-US" altLang="zh-CN"/>
              <a:pPr>
                <a:defRPr/>
              </a:pPr>
              <a:t>‹#›</a:t>
            </a:fld>
            <a:endParaRPr lang="en-US" altLang="zh-CN"/>
          </a:p>
        </p:txBody>
      </p:sp>
    </p:spTree>
    <p:extLst>
      <p:ext uri="{BB962C8B-B14F-4D97-AF65-F5344CB8AC3E}">
        <p14:creationId xmlns:p14="http://schemas.microsoft.com/office/powerpoint/2010/main" val="294320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D4F43B6-1C18-4853-8887-A757E80C461D}"/>
              </a:ext>
            </a:extLst>
          </p:cNvPr>
          <p:cNvSpPr/>
          <p:nvPr userDrawn="1"/>
        </p:nvSpPr>
        <p:spPr>
          <a:xfrm>
            <a:off x="0" y="1417638"/>
            <a:ext cx="9144000" cy="182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sp>
        <p:nvSpPr>
          <p:cNvPr id="2" name="标题 1"/>
          <p:cNvSpPr>
            <a:spLocks noGrp="1"/>
          </p:cNvSpPr>
          <p:nvPr>
            <p:ph type="title"/>
          </p:nvPr>
        </p:nvSpPr>
        <p:spPr/>
        <p:txBody>
          <a:bodyPr/>
          <a:lstStyle/>
          <a:p>
            <a:r>
              <a:rPr lang="zh-CN" altLang="en-US"/>
              <a:t>单击此处编辑母版标题样式</a:t>
            </a:r>
          </a:p>
        </p:txBody>
      </p:sp>
      <p:sp>
        <p:nvSpPr>
          <p:cNvPr id="4" name="Rectangle 4">
            <a:extLst>
              <a:ext uri="{FF2B5EF4-FFF2-40B4-BE49-F238E27FC236}">
                <a16:creationId xmlns:a16="http://schemas.microsoft.com/office/drawing/2014/main" id="{2BEA45CB-26B8-487D-8F27-6DA268FD6522}"/>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3C552E3-D503-46CF-9540-B12D143B305B}"/>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43F9F51-634F-4D0C-8040-F2253F38E62A}"/>
              </a:ext>
            </a:extLst>
          </p:cNvPr>
          <p:cNvSpPr>
            <a:spLocks noGrp="1" noChangeArrowheads="1"/>
          </p:cNvSpPr>
          <p:nvPr>
            <p:ph type="sldNum" sz="quarter" idx="12"/>
          </p:nvPr>
        </p:nvSpPr>
        <p:spPr/>
        <p:txBody>
          <a:bodyPr/>
          <a:lstStyle>
            <a:lvl1pPr>
              <a:defRPr/>
            </a:lvl1pPr>
          </a:lstStyle>
          <a:p>
            <a:pPr>
              <a:defRPr/>
            </a:pPr>
            <a:fld id="{26A67564-AFFA-4D79-B1A6-79B59DBE24B0}" type="slidenum">
              <a:rPr lang="en-US" altLang="zh-CN"/>
              <a:pPr>
                <a:defRPr/>
              </a:pPr>
              <a:t>‹#›</a:t>
            </a:fld>
            <a:endParaRPr lang="en-US" altLang="zh-CN"/>
          </a:p>
        </p:txBody>
      </p:sp>
    </p:spTree>
    <p:extLst>
      <p:ext uri="{BB962C8B-B14F-4D97-AF65-F5344CB8AC3E}">
        <p14:creationId xmlns:p14="http://schemas.microsoft.com/office/powerpoint/2010/main" val="22484895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9F52EB9-201F-476C-A7BD-2A0211ED6A7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675CD4E8-E901-49EB-9755-E45B8198ED3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19FAE898-EC26-4DED-80BF-C89E18FA7985}"/>
              </a:ext>
            </a:extLst>
          </p:cNvPr>
          <p:cNvSpPr>
            <a:spLocks noGrp="1" noChangeArrowheads="1"/>
          </p:cNvSpPr>
          <p:nvPr>
            <p:ph type="sldNum" sz="quarter" idx="12"/>
          </p:nvPr>
        </p:nvSpPr>
        <p:spPr>
          <a:ln/>
        </p:spPr>
        <p:txBody>
          <a:bodyPr/>
          <a:lstStyle>
            <a:lvl1pPr>
              <a:defRPr/>
            </a:lvl1pPr>
          </a:lstStyle>
          <a:p>
            <a:pPr>
              <a:defRPr/>
            </a:pPr>
            <a:fld id="{B1195327-559B-4F7D-A549-632CA977190E}" type="slidenum">
              <a:rPr lang="en-US" altLang="zh-CN"/>
              <a:pPr>
                <a:defRPr/>
              </a:pPr>
              <a:t>‹#›</a:t>
            </a:fld>
            <a:endParaRPr lang="en-US" altLang="zh-CN"/>
          </a:p>
        </p:txBody>
      </p:sp>
    </p:spTree>
    <p:extLst>
      <p:ext uri="{BB962C8B-B14F-4D97-AF65-F5344CB8AC3E}">
        <p14:creationId xmlns:p14="http://schemas.microsoft.com/office/powerpoint/2010/main" val="3304677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2D463B05-CFD0-4F8C-A2F8-EB1F7778160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9D4F1A0-21E2-49E2-810E-2C64EB4C6E7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9ED9D6D-F66F-44BC-9A2C-3427430B6992}"/>
              </a:ext>
            </a:extLst>
          </p:cNvPr>
          <p:cNvSpPr>
            <a:spLocks noGrp="1" noChangeArrowheads="1"/>
          </p:cNvSpPr>
          <p:nvPr>
            <p:ph type="sldNum" sz="quarter" idx="12"/>
          </p:nvPr>
        </p:nvSpPr>
        <p:spPr>
          <a:ln/>
        </p:spPr>
        <p:txBody>
          <a:bodyPr/>
          <a:lstStyle>
            <a:lvl1pPr>
              <a:defRPr/>
            </a:lvl1pPr>
          </a:lstStyle>
          <a:p>
            <a:pPr>
              <a:defRPr/>
            </a:pPr>
            <a:fld id="{69D3B333-314E-4E9A-8BF6-567B5DA9E1AD}" type="slidenum">
              <a:rPr lang="en-US" altLang="zh-CN"/>
              <a:pPr>
                <a:defRPr/>
              </a:pPr>
              <a:t>‹#›</a:t>
            </a:fld>
            <a:endParaRPr lang="en-US" altLang="zh-CN"/>
          </a:p>
        </p:txBody>
      </p:sp>
    </p:spTree>
    <p:extLst>
      <p:ext uri="{BB962C8B-B14F-4D97-AF65-F5344CB8AC3E}">
        <p14:creationId xmlns:p14="http://schemas.microsoft.com/office/powerpoint/2010/main" val="40977506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5340074C-86F9-4B8B-BD29-C25D0215BD7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20A90F6-76FE-4519-9FF7-51BE69B7823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14A9478B-FDF3-48D6-A6BE-E2040F709CC2}"/>
              </a:ext>
            </a:extLst>
          </p:cNvPr>
          <p:cNvSpPr>
            <a:spLocks noGrp="1" noChangeArrowheads="1"/>
          </p:cNvSpPr>
          <p:nvPr>
            <p:ph type="sldNum" sz="quarter" idx="12"/>
          </p:nvPr>
        </p:nvSpPr>
        <p:spPr>
          <a:ln/>
        </p:spPr>
        <p:txBody>
          <a:bodyPr/>
          <a:lstStyle>
            <a:lvl1pPr>
              <a:defRPr/>
            </a:lvl1pPr>
          </a:lstStyle>
          <a:p>
            <a:pPr>
              <a:defRPr/>
            </a:pPr>
            <a:fld id="{7D322339-6660-4223-AB7F-57AE44499C0A}" type="slidenum">
              <a:rPr lang="en-US" altLang="zh-CN"/>
              <a:pPr>
                <a:defRPr/>
              </a:pPr>
              <a:t>‹#›</a:t>
            </a:fld>
            <a:endParaRPr lang="en-US" altLang="zh-CN"/>
          </a:p>
        </p:txBody>
      </p:sp>
    </p:spTree>
    <p:extLst>
      <p:ext uri="{BB962C8B-B14F-4D97-AF65-F5344CB8AC3E}">
        <p14:creationId xmlns:p14="http://schemas.microsoft.com/office/powerpoint/2010/main" val="13989000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DB99ABD7-4674-43EC-9102-D8DDF08BB67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41EE5B3-0B4D-4978-B920-2FA66867D35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0FE29F2-2670-4E64-8115-8BDE22CE3D8D}"/>
              </a:ext>
            </a:extLst>
          </p:cNvPr>
          <p:cNvSpPr>
            <a:spLocks noGrp="1" noChangeArrowheads="1"/>
          </p:cNvSpPr>
          <p:nvPr>
            <p:ph type="sldNum" sz="quarter" idx="12"/>
          </p:nvPr>
        </p:nvSpPr>
        <p:spPr>
          <a:ln/>
        </p:spPr>
        <p:txBody>
          <a:bodyPr/>
          <a:lstStyle>
            <a:lvl1pPr>
              <a:defRPr/>
            </a:lvl1pPr>
          </a:lstStyle>
          <a:p>
            <a:pPr>
              <a:defRPr/>
            </a:pPr>
            <a:fld id="{289FB959-18D6-4845-BE04-A448BC697289}" type="slidenum">
              <a:rPr lang="en-US" altLang="zh-CN"/>
              <a:pPr>
                <a:defRPr/>
              </a:pPr>
              <a:t>‹#›</a:t>
            </a:fld>
            <a:endParaRPr lang="en-US" altLang="zh-CN"/>
          </a:p>
        </p:txBody>
      </p:sp>
    </p:spTree>
    <p:extLst>
      <p:ext uri="{BB962C8B-B14F-4D97-AF65-F5344CB8AC3E}">
        <p14:creationId xmlns:p14="http://schemas.microsoft.com/office/powerpoint/2010/main" val="33683822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6424EC6-8FAB-4102-9EC7-430FA707CA3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E776734-6E97-409A-9C3A-1688914280C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905F7F8-BEAB-489D-B287-31EA606836FB}"/>
              </a:ext>
            </a:extLst>
          </p:cNvPr>
          <p:cNvSpPr>
            <a:spLocks noGrp="1" noChangeArrowheads="1"/>
          </p:cNvSpPr>
          <p:nvPr>
            <p:ph type="sldNum" sz="quarter" idx="12"/>
          </p:nvPr>
        </p:nvSpPr>
        <p:spPr>
          <a:ln/>
        </p:spPr>
        <p:txBody>
          <a:bodyPr/>
          <a:lstStyle>
            <a:lvl1pPr>
              <a:defRPr/>
            </a:lvl1pPr>
          </a:lstStyle>
          <a:p>
            <a:pPr>
              <a:defRPr/>
            </a:pPr>
            <a:fld id="{D66DB91B-0227-4E56-9081-E832660A5ACF}" type="slidenum">
              <a:rPr lang="en-US" altLang="zh-CN"/>
              <a:pPr>
                <a:defRPr/>
              </a:pPr>
              <a:t>‹#›</a:t>
            </a:fld>
            <a:endParaRPr lang="en-US" altLang="zh-CN"/>
          </a:p>
        </p:txBody>
      </p:sp>
    </p:spTree>
    <p:extLst>
      <p:ext uri="{BB962C8B-B14F-4D97-AF65-F5344CB8AC3E}">
        <p14:creationId xmlns:p14="http://schemas.microsoft.com/office/powerpoint/2010/main" val="2848471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77EF7F5-9DDA-4551-94F7-D75BB107984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93E275C0-5329-4E5E-A61C-34B73C3ED56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BDCEB7C8-8054-416D-AE33-D5AFCA4B5267}"/>
              </a:ext>
            </a:extLst>
          </p:cNvPr>
          <p:cNvSpPr>
            <a:spLocks noGrp="1" noChangeArrowheads="1"/>
          </p:cNvSpPr>
          <p:nvPr>
            <p:ph type="sldNum" sz="quarter" idx="12"/>
          </p:nvPr>
        </p:nvSpPr>
        <p:spPr>
          <a:ln/>
        </p:spPr>
        <p:txBody>
          <a:bodyPr/>
          <a:lstStyle>
            <a:lvl1pPr>
              <a:defRPr/>
            </a:lvl1pPr>
          </a:lstStyle>
          <a:p>
            <a:pPr>
              <a:defRPr/>
            </a:pPr>
            <a:fld id="{07D339C7-9A3E-4A2E-A279-FF4B61E7A725}" type="slidenum">
              <a:rPr lang="en-US" altLang="zh-CN"/>
              <a:pPr>
                <a:defRPr/>
              </a:pPr>
              <a:t>‹#›</a:t>
            </a:fld>
            <a:endParaRPr lang="en-US" altLang="zh-CN"/>
          </a:p>
        </p:txBody>
      </p:sp>
    </p:spTree>
    <p:extLst>
      <p:ext uri="{BB962C8B-B14F-4D97-AF65-F5344CB8AC3E}">
        <p14:creationId xmlns:p14="http://schemas.microsoft.com/office/powerpoint/2010/main" val="1703186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8C6B643C-2B05-4BC7-ABDA-E4FCFA7AFF1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CE049E2A-B72F-437F-BB9D-63904F103A6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7C24049D-1472-49EC-9CD1-5B7F696C4001}"/>
              </a:ext>
            </a:extLst>
          </p:cNvPr>
          <p:cNvSpPr>
            <a:spLocks noGrp="1" noChangeArrowheads="1"/>
          </p:cNvSpPr>
          <p:nvPr>
            <p:ph type="sldNum" sz="quarter" idx="12"/>
          </p:nvPr>
        </p:nvSpPr>
        <p:spPr>
          <a:ln/>
        </p:spPr>
        <p:txBody>
          <a:bodyPr/>
          <a:lstStyle>
            <a:lvl1pPr>
              <a:defRPr/>
            </a:lvl1pPr>
          </a:lstStyle>
          <a:p>
            <a:pPr>
              <a:defRPr/>
            </a:pPr>
            <a:fld id="{EB717792-85FC-42C3-B0DF-7344FA3C0E89}" type="slidenum">
              <a:rPr lang="en-US" altLang="zh-CN"/>
              <a:pPr>
                <a:defRPr/>
              </a:pPr>
              <a:t>‹#›</a:t>
            </a:fld>
            <a:endParaRPr lang="en-US" altLang="zh-CN"/>
          </a:p>
        </p:txBody>
      </p:sp>
    </p:spTree>
    <p:extLst>
      <p:ext uri="{BB962C8B-B14F-4D97-AF65-F5344CB8AC3E}">
        <p14:creationId xmlns:p14="http://schemas.microsoft.com/office/powerpoint/2010/main" val="3135021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3758967-F75A-4E9D-BC8B-0177AA3095B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7EF1615-7A21-427F-9CC1-A4D7C695B08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C882E3A-BA07-46FC-8170-7F60470F984E}"/>
              </a:ext>
            </a:extLst>
          </p:cNvPr>
          <p:cNvSpPr>
            <a:spLocks noGrp="1" noChangeArrowheads="1"/>
          </p:cNvSpPr>
          <p:nvPr>
            <p:ph type="sldNum" sz="quarter" idx="12"/>
          </p:nvPr>
        </p:nvSpPr>
        <p:spPr>
          <a:ln/>
        </p:spPr>
        <p:txBody>
          <a:bodyPr/>
          <a:lstStyle>
            <a:lvl1pPr>
              <a:defRPr/>
            </a:lvl1pPr>
          </a:lstStyle>
          <a:p>
            <a:pPr>
              <a:defRPr/>
            </a:pPr>
            <a:fld id="{7EA5654D-E1C0-4469-B837-F71820C4CAE4}" type="slidenum">
              <a:rPr lang="en-US" altLang="zh-CN"/>
              <a:pPr>
                <a:defRPr/>
              </a:pPr>
              <a:t>‹#›</a:t>
            </a:fld>
            <a:endParaRPr lang="en-US" altLang="zh-CN"/>
          </a:p>
        </p:txBody>
      </p:sp>
    </p:spTree>
    <p:extLst>
      <p:ext uri="{BB962C8B-B14F-4D97-AF65-F5344CB8AC3E}">
        <p14:creationId xmlns:p14="http://schemas.microsoft.com/office/powerpoint/2010/main" val="1648241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ADD9B5D1-EDD1-4EBF-9245-E65C014C38A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16E27A2-55A5-4343-ADC6-ED8BB896790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1318DB3-8331-47A8-A3B1-8E7CF763958A}"/>
              </a:ext>
            </a:extLst>
          </p:cNvPr>
          <p:cNvSpPr>
            <a:spLocks noGrp="1" noChangeArrowheads="1"/>
          </p:cNvSpPr>
          <p:nvPr>
            <p:ph type="sldNum" sz="quarter" idx="12"/>
          </p:nvPr>
        </p:nvSpPr>
        <p:spPr>
          <a:ln/>
        </p:spPr>
        <p:txBody>
          <a:bodyPr/>
          <a:lstStyle>
            <a:lvl1pPr>
              <a:defRPr/>
            </a:lvl1pPr>
          </a:lstStyle>
          <a:p>
            <a:pPr>
              <a:defRPr/>
            </a:pPr>
            <a:fld id="{8AE38765-3FD7-42A2-BACF-2C155561DE7E}" type="slidenum">
              <a:rPr lang="en-US" altLang="zh-CN"/>
              <a:pPr>
                <a:defRPr/>
              </a:pPr>
              <a:t>‹#›</a:t>
            </a:fld>
            <a:endParaRPr lang="en-US" altLang="zh-CN"/>
          </a:p>
        </p:txBody>
      </p:sp>
    </p:spTree>
    <p:extLst>
      <p:ext uri="{BB962C8B-B14F-4D97-AF65-F5344CB8AC3E}">
        <p14:creationId xmlns:p14="http://schemas.microsoft.com/office/powerpoint/2010/main" val="167210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D77163-9FD1-4EA9-ACFD-B78C7A46B72E}"/>
              </a:ext>
            </a:extLst>
          </p:cNvPr>
          <p:cNvSpPr>
            <a:spLocks noGrp="1" noChangeArrowheads="1"/>
          </p:cNvSpPr>
          <p:nvPr>
            <p:ph type="title"/>
          </p:nvPr>
        </p:nvSpPr>
        <p:spPr bwMode="auto">
          <a:xfrm>
            <a:off x="2771775" y="42863"/>
            <a:ext cx="392430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个人基本信息</a:t>
            </a:r>
          </a:p>
        </p:txBody>
      </p:sp>
      <p:sp>
        <p:nvSpPr>
          <p:cNvPr id="1028" name="Rectangle 4">
            <a:extLst>
              <a:ext uri="{FF2B5EF4-FFF2-40B4-BE49-F238E27FC236}">
                <a16:creationId xmlns:a16="http://schemas.microsoft.com/office/drawing/2014/main" id="{77BD97B6-DB56-4066-A926-07E7B625E7B6}"/>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b="0">
                <a:latin typeface="Arial" charset="0"/>
                <a:ea typeface="宋体" pitchFamily="2" charset="-122"/>
              </a:defRPr>
            </a:lvl1pPr>
          </a:lstStyle>
          <a:p>
            <a:pPr>
              <a:defRPr/>
            </a:pPr>
            <a:endParaRPr lang="en-US" altLang="zh-CN"/>
          </a:p>
        </p:txBody>
      </p:sp>
      <p:sp>
        <p:nvSpPr>
          <p:cNvPr id="1029" name="Rectangle 5">
            <a:extLst>
              <a:ext uri="{FF2B5EF4-FFF2-40B4-BE49-F238E27FC236}">
                <a16:creationId xmlns:a16="http://schemas.microsoft.com/office/drawing/2014/main" id="{15D83433-922B-4CED-9D8F-900D1B7602E4}"/>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ea typeface="宋体" pitchFamily="2" charset="-122"/>
              </a:defRPr>
            </a:lvl1pPr>
          </a:lstStyle>
          <a:p>
            <a:pPr>
              <a:defRPr/>
            </a:pPr>
            <a:endParaRPr lang="en-US" altLang="zh-CN"/>
          </a:p>
        </p:txBody>
      </p:sp>
      <p:sp>
        <p:nvSpPr>
          <p:cNvPr id="1030" name="Rectangle 6">
            <a:extLst>
              <a:ext uri="{FF2B5EF4-FFF2-40B4-BE49-F238E27FC236}">
                <a16:creationId xmlns:a16="http://schemas.microsoft.com/office/drawing/2014/main" id="{6E61AD60-8A7F-4883-B9BB-4C0F5424199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atin typeface="Arial" panose="020B0604020202020204" pitchFamily="34" charset="0"/>
              </a:defRPr>
            </a:lvl1pPr>
          </a:lstStyle>
          <a:p>
            <a:pPr>
              <a:defRPr/>
            </a:pPr>
            <a:fld id="{B8CB7FFD-C8A8-423B-AD47-908FBA474133}" type="slidenum">
              <a:rPr lang="en-US" altLang="zh-CN"/>
              <a:pPr>
                <a:defRPr/>
              </a:pPr>
              <a:t>‹#›</a:t>
            </a:fld>
            <a:endParaRPr lang="en-US" altLang="zh-CN"/>
          </a:p>
        </p:txBody>
      </p:sp>
      <p:pic>
        <p:nvPicPr>
          <p:cNvPr id="2" name="图片 6">
            <a:extLst>
              <a:ext uri="{FF2B5EF4-FFF2-40B4-BE49-F238E27FC236}">
                <a16:creationId xmlns:a16="http://schemas.microsoft.com/office/drawing/2014/main" id="{AEA29BCC-F925-4E2E-9DFA-B43CB63F4877}"/>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42863"/>
            <a:ext cx="8985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18679382-1A5F-4A44-9BA0-5AF17E48B004}"/>
              </a:ext>
            </a:extLst>
          </p:cNvPr>
          <p:cNvSpPr/>
          <p:nvPr userDrawn="1"/>
        </p:nvSpPr>
        <p:spPr>
          <a:xfrm>
            <a:off x="848142" y="764705"/>
            <a:ext cx="8295858" cy="133228"/>
          </a:xfrm>
          <a:prstGeom prst="rect">
            <a:avLst/>
          </a:prstGeom>
          <a:gradFill>
            <a:gsLst>
              <a:gs pos="28000">
                <a:srgbClr val="192FF1"/>
              </a:gs>
              <a:gs pos="0">
                <a:srgbClr val="0432FE"/>
              </a:gs>
              <a:gs pos="10000">
                <a:srgbClr val="0931F9"/>
              </a:gs>
              <a:gs pos="83000">
                <a:srgbClr val="3A52EB">
                  <a:alpha val="50000"/>
                </a:srgbClr>
              </a:gs>
              <a:gs pos="100000">
                <a:srgbClr val="6484E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86159" tIns="43080" rIns="86159" bIns="43080" anchor="ctr"/>
          <a:lstStyle>
            <a:lvl1pPr>
              <a:defRPr sz="3200" b="1">
                <a:solidFill>
                  <a:schemeClr val="tx1"/>
                </a:solidFill>
                <a:latin typeface="Verdana" charset="0"/>
                <a:ea typeface="宋体" charset="-122"/>
              </a:defRPr>
            </a:lvl1pPr>
            <a:lvl2pPr marL="742950" indent="-285750">
              <a:defRPr sz="3200" b="1">
                <a:solidFill>
                  <a:schemeClr val="tx1"/>
                </a:solidFill>
                <a:latin typeface="Verdana" charset="0"/>
                <a:ea typeface="宋体" charset="-122"/>
              </a:defRPr>
            </a:lvl2pPr>
            <a:lvl3pPr marL="1143000" indent="-228600">
              <a:defRPr sz="3200" b="1">
                <a:solidFill>
                  <a:schemeClr val="tx1"/>
                </a:solidFill>
                <a:latin typeface="Verdana" charset="0"/>
                <a:ea typeface="宋体" charset="-122"/>
              </a:defRPr>
            </a:lvl3pPr>
            <a:lvl4pPr marL="1600200" indent="-228600">
              <a:defRPr sz="3200" b="1">
                <a:solidFill>
                  <a:schemeClr val="tx1"/>
                </a:solidFill>
                <a:latin typeface="Verdana" charset="0"/>
                <a:ea typeface="宋体" charset="-122"/>
              </a:defRPr>
            </a:lvl4pPr>
            <a:lvl5pPr marL="2057400" indent="-228600">
              <a:defRPr sz="3200" b="1">
                <a:solidFill>
                  <a:schemeClr val="tx1"/>
                </a:solidFill>
                <a:latin typeface="Verdana" charset="0"/>
                <a:ea typeface="宋体" charset="-122"/>
              </a:defRPr>
            </a:lvl5pPr>
            <a:lvl6pPr marL="2514600" indent="-228600" eaLnBrk="0" fontAlgn="base" hangingPunct="0">
              <a:spcBef>
                <a:spcPct val="0"/>
              </a:spcBef>
              <a:spcAft>
                <a:spcPct val="0"/>
              </a:spcAft>
              <a:defRPr sz="3200" b="1">
                <a:solidFill>
                  <a:schemeClr val="tx1"/>
                </a:solidFill>
                <a:latin typeface="Verdana" charset="0"/>
                <a:ea typeface="宋体" charset="-122"/>
              </a:defRPr>
            </a:lvl6pPr>
            <a:lvl7pPr marL="2971800" indent="-228600" eaLnBrk="0" fontAlgn="base" hangingPunct="0">
              <a:spcBef>
                <a:spcPct val="0"/>
              </a:spcBef>
              <a:spcAft>
                <a:spcPct val="0"/>
              </a:spcAft>
              <a:defRPr sz="3200" b="1">
                <a:solidFill>
                  <a:schemeClr val="tx1"/>
                </a:solidFill>
                <a:latin typeface="Verdana" charset="0"/>
                <a:ea typeface="宋体" charset="-122"/>
              </a:defRPr>
            </a:lvl7pPr>
            <a:lvl8pPr marL="3429000" indent="-228600" eaLnBrk="0" fontAlgn="base" hangingPunct="0">
              <a:spcBef>
                <a:spcPct val="0"/>
              </a:spcBef>
              <a:spcAft>
                <a:spcPct val="0"/>
              </a:spcAft>
              <a:defRPr sz="3200" b="1">
                <a:solidFill>
                  <a:schemeClr val="tx1"/>
                </a:solidFill>
                <a:latin typeface="Verdana" charset="0"/>
                <a:ea typeface="宋体" charset="-122"/>
              </a:defRPr>
            </a:lvl8pPr>
            <a:lvl9pPr marL="3886200" indent="-228600" eaLnBrk="0" fontAlgn="base" hangingPunct="0">
              <a:spcBef>
                <a:spcPct val="0"/>
              </a:spcBef>
              <a:spcAft>
                <a:spcPct val="0"/>
              </a:spcAft>
              <a:defRPr sz="3200" b="1">
                <a:solidFill>
                  <a:schemeClr val="tx1"/>
                </a:solidFill>
                <a:latin typeface="Verdana" charset="0"/>
                <a:ea typeface="宋体" charset="-122"/>
              </a:defRPr>
            </a:lvl9pPr>
          </a:lstStyle>
          <a:p>
            <a:pPr algn="ctr">
              <a:defRPr/>
            </a:pPr>
            <a:endParaRPr kumimoji="1" lang="zh-CN" altLang="en-US">
              <a:solidFill>
                <a:srgbClr val="FFFFFF"/>
              </a:solidFill>
              <a:latin typeface="Arial" charset="0"/>
            </a:endParaRPr>
          </a:p>
        </p:txBody>
      </p:sp>
    </p:spTree>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2" r:id="rId12"/>
  </p:sldLayoutIdLst>
  <p:txStyles>
    <p:title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Arial" charset="0"/>
          <a:ea typeface="华文细黑" pitchFamily="2" charset="-122"/>
        </a:defRPr>
      </a:lvl2pPr>
      <a:lvl3pPr algn="l" rtl="0" eaLnBrk="0" fontAlgn="base" hangingPunct="0">
        <a:spcBef>
          <a:spcPct val="0"/>
        </a:spcBef>
        <a:spcAft>
          <a:spcPct val="0"/>
        </a:spcAft>
        <a:defRPr sz="2400" b="1">
          <a:solidFill>
            <a:schemeClr val="tx1"/>
          </a:solidFill>
          <a:latin typeface="Arial" charset="0"/>
          <a:ea typeface="华文细黑" pitchFamily="2" charset="-122"/>
        </a:defRPr>
      </a:lvl3pPr>
      <a:lvl4pPr algn="l" rtl="0" eaLnBrk="0" fontAlgn="base" hangingPunct="0">
        <a:spcBef>
          <a:spcPct val="0"/>
        </a:spcBef>
        <a:spcAft>
          <a:spcPct val="0"/>
        </a:spcAft>
        <a:defRPr sz="2400" b="1">
          <a:solidFill>
            <a:schemeClr val="tx1"/>
          </a:solidFill>
          <a:latin typeface="Arial" charset="0"/>
          <a:ea typeface="华文细黑" pitchFamily="2" charset="-122"/>
        </a:defRPr>
      </a:lvl4pPr>
      <a:lvl5pPr algn="l" rtl="0" eaLnBrk="0" fontAlgn="base" hangingPunct="0">
        <a:spcBef>
          <a:spcPct val="0"/>
        </a:spcBef>
        <a:spcAft>
          <a:spcPct val="0"/>
        </a:spcAft>
        <a:defRPr sz="2400" b="1">
          <a:solidFill>
            <a:schemeClr val="tx1"/>
          </a:solidFill>
          <a:latin typeface="Arial" charset="0"/>
          <a:ea typeface="华文细黑" pitchFamily="2" charset="-122"/>
        </a:defRPr>
      </a:lvl5pPr>
      <a:lvl6pPr marL="457200" algn="l" rtl="0" fontAlgn="base">
        <a:spcBef>
          <a:spcPct val="0"/>
        </a:spcBef>
        <a:spcAft>
          <a:spcPct val="0"/>
        </a:spcAft>
        <a:defRPr sz="2400" b="1">
          <a:solidFill>
            <a:schemeClr val="tx1"/>
          </a:solidFill>
          <a:latin typeface="Arial" charset="0"/>
          <a:ea typeface="华文细黑" pitchFamily="2" charset="-122"/>
        </a:defRPr>
      </a:lvl6pPr>
      <a:lvl7pPr marL="914400" algn="l" rtl="0" fontAlgn="base">
        <a:spcBef>
          <a:spcPct val="0"/>
        </a:spcBef>
        <a:spcAft>
          <a:spcPct val="0"/>
        </a:spcAft>
        <a:defRPr sz="2400" b="1">
          <a:solidFill>
            <a:schemeClr val="tx1"/>
          </a:solidFill>
          <a:latin typeface="Arial" charset="0"/>
          <a:ea typeface="华文细黑" pitchFamily="2" charset="-122"/>
        </a:defRPr>
      </a:lvl7pPr>
      <a:lvl8pPr marL="1371600" algn="l" rtl="0" fontAlgn="base">
        <a:spcBef>
          <a:spcPct val="0"/>
        </a:spcBef>
        <a:spcAft>
          <a:spcPct val="0"/>
        </a:spcAft>
        <a:defRPr sz="2400" b="1">
          <a:solidFill>
            <a:schemeClr val="tx1"/>
          </a:solidFill>
          <a:latin typeface="Arial" charset="0"/>
          <a:ea typeface="华文细黑" pitchFamily="2" charset="-122"/>
        </a:defRPr>
      </a:lvl8pPr>
      <a:lvl9pPr marL="1828800" algn="l" rtl="0" fontAlgn="base">
        <a:spcBef>
          <a:spcPct val="0"/>
        </a:spcBef>
        <a:spcAft>
          <a:spcPct val="0"/>
        </a:spcAft>
        <a:defRPr sz="2400" b="1">
          <a:solidFill>
            <a:schemeClr val="tx1"/>
          </a:solidFill>
          <a:latin typeface="Arial" charset="0"/>
          <a:ea typeface="华文细黑" pitchFamily="2" charset="-122"/>
        </a:defRPr>
      </a:lvl9pPr>
    </p:titleStyle>
    <p:bodyStyle>
      <a:lvl1pPr marL="342900" indent="-342900" algn="l" rtl="0" eaLnBrk="0" fontAlgn="base" hangingPunct="0">
        <a:spcBef>
          <a:spcPct val="20000"/>
        </a:spcBef>
        <a:spcAft>
          <a:spcPct val="0"/>
        </a:spcAft>
        <a:buChar char="•"/>
        <a:defRPr sz="2000">
          <a:solidFill>
            <a:schemeClr val="tx1"/>
          </a:solidFill>
          <a:latin typeface="+mn-lt"/>
          <a:ea typeface="+mn-ea"/>
          <a:cs typeface="黑体" charset="-122"/>
        </a:defRPr>
      </a:lvl1pPr>
      <a:lvl2pPr marL="742950" indent="-285750" algn="l" rtl="0" eaLnBrk="0" fontAlgn="base" hangingPunct="0">
        <a:spcBef>
          <a:spcPct val="20000"/>
        </a:spcBef>
        <a:spcAft>
          <a:spcPct val="0"/>
        </a:spcAft>
        <a:buChar char="–"/>
        <a:defRPr sz="2000">
          <a:solidFill>
            <a:schemeClr val="tx1"/>
          </a:solidFill>
          <a:latin typeface="+mn-lt"/>
          <a:ea typeface="+mn-ea"/>
          <a:cs typeface="黑体" charset="-122"/>
        </a:defRPr>
      </a:lvl2pPr>
      <a:lvl3pPr marL="1143000" indent="-228600" algn="l" rtl="0" eaLnBrk="0" fontAlgn="base" hangingPunct="0">
        <a:spcBef>
          <a:spcPct val="20000"/>
        </a:spcBef>
        <a:spcAft>
          <a:spcPct val="0"/>
        </a:spcAft>
        <a:buChar char="•"/>
        <a:defRPr sz="2000">
          <a:solidFill>
            <a:schemeClr val="tx1"/>
          </a:solidFill>
          <a:latin typeface="+mn-lt"/>
          <a:ea typeface="+mn-ea"/>
          <a:cs typeface="黑体" charset="-122"/>
        </a:defRPr>
      </a:lvl3pPr>
      <a:lvl4pPr marL="1600200" indent="-228600" algn="l" rtl="0" eaLnBrk="0" fontAlgn="base" hangingPunct="0">
        <a:spcBef>
          <a:spcPct val="20000"/>
        </a:spcBef>
        <a:spcAft>
          <a:spcPct val="0"/>
        </a:spcAft>
        <a:buChar char="–"/>
        <a:defRPr sz="2000">
          <a:solidFill>
            <a:schemeClr val="tx1"/>
          </a:solidFill>
          <a:latin typeface="+mn-lt"/>
          <a:ea typeface="+mn-ea"/>
          <a:cs typeface="黑体" charset="-122"/>
        </a:defRPr>
      </a:lvl4pPr>
      <a:lvl5pPr marL="2057400" indent="-228600" algn="l" rtl="0" eaLnBrk="0" fontAlgn="base" hangingPunct="0">
        <a:spcBef>
          <a:spcPct val="20000"/>
        </a:spcBef>
        <a:spcAft>
          <a:spcPct val="0"/>
        </a:spcAft>
        <a:buChar char="»"/>
        <a:defRPr sz="2000">
          <a:solidFill>
            <a:schemeClr val="tx1"/>
          </a:solidFill>
          <a:latin typeface="+mn-lt"/>
          <a:ea typeface="+mn-ea"/>
          <a:cs typeface="黑体"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19576A9-4AEB-43D3-A98A-948E0FE45A50}"/>
              </a:ext>
            </a:extLst>
          </p:cNvPr>
          <p:cNvSpPr>
            <a:spLocks noGrp="1" noChangeArrowheads="1"/>
          </p:cNvSpPr>
          <p:nvPr>
            <p:ph type="title"/>
          </p:nvPr>
        </p:nvSpPr>
        <p:spPr bwMode="auto">
          <a:xfrm>
            <a:off x="815975" y="539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C80CBAD-71BA-4A2E-9747-6BA09FBA0847}"/>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E6629828-89C7-40B6-B9FD-8A2407BE3215}"/>
              </a:ext>
            </a:extLst>
          </p:cNvPr>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pitchFamily="2" charset="-122"/>
              </a:defRPr>
            </a:lvl1pPr>
          </a:lstStyle>
          <a:p>
            <a:pPr>
              <a:defRPr/>
            </a:pPr>
            <a:endParaRPr lang="en-US" altLang="zh-CN"/>
          </a:p>
        </p:txBody>
      </p:sp>
      <p:sp>
        <p:nvSpPr>
          <p:cNvPr id="1029" name="Rectangle 5">
            <a:extLst>
              <a:ext uri="{FF2B5EF4-FFF2-40B4-BE49-F238E27FC236}">
                <a16:creationId xmlns:a16="http://schemas.microsoft.com/office/drawing/2014/main" id="{AB30F2B6-64B8-4FFC-BE17-28742B56F599}"/>
              </a:ext>
            </a:extLst>
          </p:cNvPr>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宋体" pitchFamily="2" charset="-122"/>
              </a:defRPr>
            </a:lvl1pPr>
          </a:lstStyle>
          <a:p>
            <a:pPr>
              <a:defRPr/>
            </a:pPr>
            <a:endParaRPr lang="en-US" altLang="zh-CN"/>
          </a:p>
        </p:txBody>
      </p:sp>
      <p:sp>
        <p:nvSpPr>
          <p:cNvPr id="1030" name="Rectangle 6">
            <a:extLst>
              <a:ext uri="{FF2B5EF4-FFF2-40B4-BE49-F238E27FC236}">
                <a16:creationId xmlns:a16="http://schemas.microsoft.com/office/drawing/2014/main" id="{D40B3717-9786-4D41-A75F-5FF1855A7328}"/>
              </a:ext>
            </a:extLst>
          </p:cNvPr>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B1693B0B-6EFB-4B3A-B448-ACAC02ECE5EC}" type="slidenum">
              <a:rPr lang="en-US" altLang="zh-CN"/>
              <a:pPr>
                <a:defRPr/>
              </a:pPr>
              <a:t>‹#›</a:t>
            </a:fld>
            <a:endParaRPr lang="en-US" altLang="zh-CN"/>
          </a:p>
        </p:txBody>
      </p:sp>
      <p:pic>
        <p:nvPicPr>
          <p:cNvPr id="1031" name="图片 6">
            <a:extLst>
              <a:ext uri="{FF2B5EF4-FFF2-40B4-BE49-F238E27FC236}">
                <a16:creationId xmlns:a16="http://schemas.microsoft.com/office/drawing/2014/main" id="{B5DDEB99-3800-4414-BDBE-8B70A2292900}"/>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3500" y="71438"/>
            <a:ext cx="8985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94E05729-FD03-4119-88DF-764124237971}"/>
              </a:ext>
            </a:extLst>
          </p:cNvPr>
          <p:cNvSpPr/>
          <p:nvPr userDrawn="1"/>
        </p:nvSpPr>
        <p:spPr>
          <a:xfrm>
            <a:off x="816566" y="1008439"/>
            <a:ext cx="8295858" cy="133228"/>
          </a:xfrm>
          <a:prstGeom prst="rect">
            <a:avLst/>
          </a:prstGeom>
          <a:gradFill>
            <a:gsLst>
              <a:gs pos="28000">
                <a:srgbClr val="192FF1"/>
              </a:gs>
              <a:gs pos="0">
                <a:srgbClr val="0432FE"/>
              </a:gs>
              <a:gs pos="10000">
                <a:srgbClr val="0931F9"/>
              </a:gs>
              <a:gs pos="83000">
                <a:srgbClr val="3A52EB">
                  <a:alpha val="50000"/>
                </a:srgbClr>
              </a:gs>
              <a:gs pos="100000">
                <a:srgbClr val="6484E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86159" tIns="43080" rIns="86159" bIns="43080" anchor="ctr"/>
          <a:lstStyle/>
          <a:p>
            <a:pPr algn="ctr" eaLnBrk="1" hangingPunct="1">
              <a:defRPr/>
            </a:pPr>
            <a:endParaRPr kumimoji="1" lang="zh-CN" altLang="en-US"/>
          </a:p>
        </p:txBody>
      </p:sp>
    </p:spTree>
    <p:extLst>
      <p:ext uri="{BB962C8B-B14F-4D97-AF65-F5344CB8AC3E}">
        <p14:creationId xmlns:p14="http://schemas.microsoft.com/office/powerpoint/2010/main" val="349559443"/>
      </p:ext>
    </p:extLst>
  </p:cSld>
  <p:clrMap bg1="lt1" tx1="dk1" bg2="lt2" tx2="dk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15975" y="539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318FD4A3-786C-2E45-BAA5-439140C6C580}" type="slidenum">
              <a:rPr lang="en-US" altLang="zh-CN"/>
              <a:pPr>
                <a:defRPr/>
              </a:pPr>
              <a:t>‹#›</a:t>
            </a:fld>
            <a:endParaRPr lang="en-US" altLang="zh-CN"/>
          </a:p>
        </p:txBody>
      </p:sp>
      <p:pic>
        <p:nvPicPr>
          <p:cNvPr id="1031" name="图片 6"/>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3500" y="71438"/>
            <a:ext cx="8985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816566" y="1008439"/>
            <a:ext cx="8295858" cy="133228"/>
          </a:xfrm>
          <a:prstGeom prst="rect">
            <a:avLst/>
          </a:prstGeom>
          <a:gradFill>
            <a:gsLst>
              <a:gs pos="28000">
                <a:srgbClr val="192FF1"/>
              </a:gs>
              <a:gs pos="0">
                <a:srgbClr val="0432FE"/>
              </a:gs>
              <a:gs pos="10000">
                <a:srgbClr val="0931F9"/>
              </a:gs>
              <a:gs pos="83000">
                <a:srgbClr val="3A52EB">
                  <a:alpha val="50000"/>
                </a:srgbClr>
              </a:gs>
              <a:gs pos="100000">
                <a:srgbClr val="6484E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86159" tIns="43080" rIns="86159" bIns="43080" anchor="ctr"/>
          <a:lstStyle/>
          <a:p>
            <a:pPr algn="ctr" eaLnBrk="1" hangingPunct="1">
              <a:defRPr/>
            </a:pPr>
            <a:endParaRPr kumimoji="1" lang="zh-CN" altLang="en-US"/>
          </a:p>
        </p:txBody>
      </p:sp>
    </p:spTree>
    <p:extLst>
      <p:ext uri="{BB962C8B-B14F-4D97-AF65-F5344CB8AC3E}">
        <p14:creationId xmlns:p14="http://schemas.microsoft.com/office/powerpoint/2010/main" val="2365768666"/>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C73832B-F790-4563-A052-26242EC9E4B6}"/>
              </a:ext>
            </a:extLst>
          </p:cNvPr>
          <p:cNvSpPr>
            <a:spLocks noGrp="1" noChangeArrowheads="1"/>
          </p:cNvSpPr>
          <p:nvPr>
            <p:ph type="title"/>
          </p:nvPr>
        </p:nvSpPr>
        <p:spPr bwMode="auto">
          <a:xfrm>
            <a:off x="815975" y="539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67F256FA-3D95-43B9-8230-CECE4CCF906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59462E3-46DB-4CB4-85B3-A6080D990937}"/>
              </a:ext>
            </a:extLst>
          </p:cNvPr>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pitchFamily="2" charset="-122"/>
              </a:defRPr>
            </a:lvl1pPr>
          </a:lstStyle>
          <a:p>
            <a:pPr>
              <a:defRPr/>
            </a:pPr>
            <a:endParaRPr lang="en-US" altLang="zh-CN"/>
          </a:p>
        </p:txBody>
      </p:sp>
      <p:sp>
        <p:nvSpPr>
          <p:cNvPr id="1029" name="Rectangle 5">
            <a:extLst>
              <a:ext uri="{FF2B5EF4-FFF2-40B4-BE49-F238E27FC236}">
                <a16:creationId xmlns:a16="http://schemas.microsoft.com/office/drawing/2014/main" id="{43DFB801-A552-47A7-860F-68C501F37344}"/>
              </a:ext>
            </a:extLst>
          </p:cNvPr>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宋体" pitchFamily="2" charset="-122"/>
              </a:defRPr>
            </a:lvl1pPr>
          </a:lstStyle>
          <a:p>
            <a:pPr>
              <a:defRPr/>
            </a:pPr>
            <a:endParaRPr lang="en-US" altLang="zh-CN"/>
          </a:p>
        </p:txBody>
      </p:sp>
      <p:sp>
        <p:nvSpPr>
          <p:cNvPr id="1030" name="Rectangle 6">
            <a:extLst>
              <a:ext uri="{FF2B5EF4-FFF2-40B4-BE49-F238E27FC236}">
                <a16:creationId xmlns:a16="http://schemas.microsoft.com/office/drawing/2014/main" id="{25538DF4-9460-4630-B5FF-67849F39B730}"/>
              </a:ext>
            </a:extLst>
          </p:cNvPr>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B0BB61C8-CB1A-4948-9BC5-F9F798D254B4}" type="slidenum">
              <a:rPr lang="en-US" altLang="zh-CN"/>
              <a:pPr>
                <a:defRPr/>
              </a:pPr>
              <a:t>‹#›</a:t>
            </a:fld>
            <a:endParaRPr lang="en-US" altLang="zh-CN"/>
          </a:p>
        </p:txBody>
      </p:sp>
      <p:pic>
        <p:nvPicPr>
          <p:cNvPr id="1031" name="图片 6">
            <a:extLst>
              <a:ext uri="{FF2B5EF4-FFF2-40B4-BE49-F238E27FC236}">
                <a16:creationId xmlns:a16="http://schemas.microsoft.com/office/drawing/2014/main" id="{82E3BBC1-F376-4610-956E-745D73AFDCC0}"/>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3500" y="71438"/>
            <a:ext cx="8985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0C111936-6D4F-49AE-A4A7-ECB1A1C2A07A}"/>
              </a:ext>
            </a:extLst>
          </p:cNvPr>
          <p:cNvSpPr/>
          <p:nvPr userDrawn="1"/>
        </p:nvSpPr>
        <p:spPr>
          <a:xfrm>
            <a:off x="816566" y="1008439"/>
            <a:ext cx="8295858" cy="133228"/>
          </a:xfrm>
          <a:prstGeom prst="rect">
            <a:avLst/>
          </a:prstGeom>
          <a:gradFill>
            <a:gsLst>
              <a:gs pos="28000">
                <a:srgbClr val="192FF1"/>
              </a:gs>
              <a:gs pos="0">
                <a:srgbClr val="0432FE"/>
              </a:gs>
              <a:gs pos="10000">
                <a:srgbClr val="0931F9"/>
              </a:gs>
              <a:gs pos="83000">
                <a:srgbClr val="3A52EB">
                  <a:alpha val="50000"/>
                </a:srgbClr>
              </a:gs>
              <a:gs pos="100000">
                <a:srgbClr val="6484E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86159" tIns="43080" rIns="86159" bIns="43080" anchor="ctr"/>
          <a:lstStyle/>
          <a:p>
            <a:pPr algn="ctr" eaLnBrk="1" hangingPunct="1">
              <a:defRPr/>
            </a:pPr>
            <a:endParaRPr kumimoji="1" lang="zh-CN" altLang="en-US"/>
          </a:p>
        </p:txBody>
      </p:sp>
    </p:spTree>
    <p:extLst>
      <p:ext uri="{BB962C8B-B14F-4D97-AF65-F5344CB8AC3E}">
        <p14:creationId xmlns:p14="http://schemas.microsoft.com/office/powerpoint/2010/main" val="618505269"/>
      </p:ext>
    </p:extLst>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C1093AD-6E6F-4EBD-97FC-BB2B11C24685}"/>
              </a:ext>
            </a:extLst>
          </p:cNvPr>
          <p:cNvSpPr>
            <a:spLocks noGrp="1" noChangeArrowheads="1"/>
          </p:cNvSpPr>
          <p:nvPr>
            <p:ph type="title"/>
          </p:nvPr>
        </p:nvSpPr>
        <p:spPr bwMode="auto">
          <a:xfrm>
            <a:off x="815975" y="539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AA332CA8-7E0A-4A70-8CA1-3EF045F45217}"/>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9C57F0C6-8E15-49D2-B1B4-0A63343E1303}"/>
              </a:ext>
            </a:extLst>
          </p:cNvPr>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pitchFamily="2" charset="-122"/>
              </a:defRPr>
            </a:lvl1pPr>
          </a:lstStyle>
          <a:p>
            <a:pPr>
              <a:defRPr/>
            </a:pPr>
            <a:endParaRPr lang="en-US" altLang="zh-CN"/>
          </a:p>
        </p:txBody>
      </p:sp>
      <p:sp>
        <p:nvSpPr>
          <p:cNvPr id="1029" name="Rectangle 5">
            <a:extLst>
              <a:ext uri="{FF2B5EF4-FFF2-40B4-BE49-F238E27FC236}">
                <a16:creationId xmlns:a16="http://schemas.microsoft.com/office/drawing/2014/main" id="{32901B94-751C-491B-8BD0-5378DE066678}"/>
              </a:ext>
            </a:extLst>
          </p:cNvPr>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宋体" pitchFamily="2" charset="-122"/>
              </a:defRPr>
            </a:lvl1pPr>
          </a:lstStyle>
          <a:p>
            <a:pPr>
              <a:defRPr/>
            </a:pPr>
            <a:endParaRPr lang="en-US" altLang="zh-CN"/>
          </a:p>
        </p:txBody>
      </p:sp>
      <p:sp>
        <p:nvSpPr>
          <p:cNvPr id="1030" name="Rectangle 6">
            <a:extLst>
              <a:ext uri="{FF2B5EF4-FFF2-40B4-BE49-F238E27FC236}">
                <a16:creationId xmlns:a16="http://schemas.microsoft.com/office/drawing/2014/main" id="{D959C763-0A64-4FDA-B5F4-ECA9D21CED42}"/>
              </a:ext>
            </a:extLst>
          </p:cNvPr>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57F529F1-5AD7-4358-99F0-84B505A5E689}" type="slidenum">
              <a:rPr lang="en-US" altLang="zh-CN"/>
              <a:pPr>
                <a:defRPr/>
              </a:pPr>
              <a:t>‹#›</a:t>
            </a:fld>
            <a:endParaRPr lang="en-US" altLang="zh-CN"/>
          </a:p>
        </p:txBody>
      </p:sp>
      <p:pic>
        <p:nvPicPr>
          <p:cNvPr id="1031" name="图片 6">
            <a:extLst>
              <a:ext uri="{FF2B5EF4-FFF2-40B4-BE49-F238E27FC236}">
                <a16:creationId xmlns:a16="http://schemas.microsoft.com/office/drawing/2014/main" id="{408986EE-21F6-46A3-AE16-92EA95C85F5A}"/>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3500" y="71438"/>
            <a:ext cx="8985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50DC1803-63DC-4702-88F7-D429BABBF240}"/>
              </a:ext>
            </a:extLst>
          </p:cNvPr>
          <p:cNvSpPr/>
          <p:nvPr userDrawn="1"/>
        </p:nvSpPr>
        <p:spPr>
          <a:xfrm>
            <a:off x="816566" y="1008439"/>
            <a:ext cx="8295858" cy="133228"/>
          </a:xfrm>
          <a:prstGeom prst="rect">
            <a:avLst/>
          </a:prstGeom>
          <a:gradFill>
            <a:gsLst>
              <a:gs pos="28000">
                <a:srgbClr val="192FF1"/>
              </a:gs>
              <a:gs pos="0">
                <a:srgbClr val="0432FE"/>
              </a:gs>
              <a:gs pos="10000">
                <a:srgbClr val="0931F9"/>
              </a:gs>
              <a:gs pos="83000">
                <a:srgbClr val="3A52EB">
                  <a:alpha val="50000"/>
                </a:srgbClr>
              </a:gs>
              <a:gs pos="100000">
                <a:srgbClr val="6484E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86159" tIns="43080" rIns="86159" bIns="43080" anchor="ctr"/>
          <a:lstStyle/>
          <a:p>
            <a:pPr algn="ctr" eaLnBrk="1" hangingPunct="1">
              <a:defRPr/>
            </a:pPr>
            <a:endParaRPr kumimoji="1" lang="zh-CN" altLang="en-US"/>
          </a:p>
        </p:txBody>
      </p:sp>
    </p:spTree>
    <p:extLst>
      <p:ext uri="{BB962C8B-B14F-4D97-AF65-F5344CB8AC3E}">
        <p14:creationId xmlns:p14="http://schemas.microsoft.com/office/powerpoint/2010/main" val="2254535906"/>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4.xml"/><Relationship Id="rId7" Type="http://schemas.openxmlformats.org/officeDocument/2006/relationships/image" Target="../media/image17.w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image" Target="../media/image19.wmf"/><Relationship Id="rId5" Type="http://schemas.openxmlformats.org/officeDocument/2006/relationships/image" Target="../media/image16.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18.wmf"/></Relationships>
</file>

<file path=ppt/slides/_rels/slide11.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21.wmf"/><Relationship Id="rId5" Type="http://schemas.openxmlformats.org/officeDocument/2006/relationships/oleObject" Target="../embeddings/oleObject10.bin"/><Relationship Id="rId4" Type="http://schemas.openxmlformats.org/officeDocument/2006/relationships/image" Target="../media/image20.wmf"/></Relationships>
</file>

<file path=ppt/slides/_rels/slide12.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24.wmf"/><Relationship Id="rId5" Type="http://schemas.openxmlformats.org/officeDocument/2006/relationships/oleObject" Target="../embeddings/oleObject13.bin"/><Relationship Id="rId4" Type="http://schemas.openxmlformats.org/officeDocument/2006/relationships/image" Target="../media/image23.wmf"/></Relationships>
</file>

<file path=ppt/slides/_rels/slide13.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27.wmf"/><Relationship Id="rId5" Type="http://schemas.openxmlformats.org/officeDocument/2006/relationships/oleObject" Target="../embeddings/oleObject16.bin"/><Relationship Id="rId10" Type="http://schemas.openxmlformats.org/officeDocument/2006/relationships/image" Target="../media/image29.wmf"/><Relationship Id="rId4" Type="http://schemas.openxmlformats.org/officeDocument/2006/relationships/image" Target="../media/image26.wmf"/><Relationship Id="rId9" Type="http://schemas.openxmlformats.org/officeDocument/2006/relationships/oleObject" Target="../embeddings/oleObject18.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image" Target="../media/image30.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32.wmf"/><Relationship Id="rId5" Type="http://schemas.openxmlformats.org/officeDocument/2006/relationships/oleObject" Target="../embeddings/oleObject21.bin"/><Relationship Id="rId4" Type="http://schemas.openxmlformats.org/officeDocument/2006/relationships/image" Target="../media/image31.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image" Target="../media/image37.wmf"/><Relationship Id="rId2" Type="http://schemas.openxmlformats.org/officeDocument/2006/relationships/slideLayout" Target="../slideLayouts/slideLayout19.xml"/><Relationship Id="rId1" Type="http://schemas.openxmlformats.org/officeDocument/2006/relationships/vmlDrawing" Target="../drawings/vmlDrawing8.vml"/><Relationship Id="rId6" Type="http://schemas.openxmlformats.org/officeDocument/2006/relationships/image" Target="../media/image34.wmf"/><Relationship Id="rId11" Type="http://schemas.openxmlformats.org/officeDocument/2006/relationships/oleObject" Target="../embeddings/oleObject26.bin"/><Relationship Id="rId5" Type="http://schemas.openxmlformats.org/officeDocument/2006/relationships/oleObject" Target="../embeddings/oleObject23.bin"/><Relationship Id="rId10" Type="http://schemas.openxmlformats.org/officeDocument/2006/relationships/image" Target="../media/image36.wmf"/><Relationship Id="rId4" Type="http://schemas.openxmlformats.org/officeDocument/2006/relationships/image" Target="../media/image33.wmf"/><Relationship Id="rId9" Type="http://schemas.openxmlformats.org/officeDocument/2006/relationships/oleObject" Target="../embeddings/oleObject25.bin"/></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9.xml"/><Relationship Id="rId1" Type="http://schemas.openxmlformats.org/officeDocument/2006/relationships/vmlDrawing" Target="../drawings/vmlDrawing9.vml"/><Relationship Id="rId6" Type="http://schemas.openxmlformats.org/officeDocument/2006/relationships/image" Target="../media/image39.wmf"/><Relationship Id="rId5" Type="http://schemas.openxmlformats.org/officeDocument/2006/relationships/oleObject" Target="../embeddings/oleObject28.bin"/><Relationship Id="rId4" Type="http://schemas.openxmlformats.org/officeDocument/2006/relationships/image" Target="../media/image38.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9.xml"/><Relationship Id="rId1" Type="http://schemas.openxmlformats.org/officeDocument/2006/relationships/vmlDrawing" Target="../drawings/vmlDrawing10.vml"/><Relationship Id="rId6" Type="http://schemas.openxmlformats.org/officeDocument/2006/relationships/image" Target="../media/image41.wmf"/><Relationship Id="rId5" Type="http://schemas.openxmlformats.org/officeDocument/2006/relationships/oleObject" Target="../embeddings/oleObject30.bin"/><Relationship Id="rId4" Type="http://schemas.openxmlformats.org/officeDocument/2006/relationships/image" Target="../media/image40.wm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9.xml"/><Relationship Id="rId1" Type="http://schemas.openxmlformats.org/officeDocument/2006/relationships/vmlDrawing" Target="../drawings/vmlDrawing11.vml"/><Relationship Id="rId6" Type="http://schemas.openxmlformats.org/officeDocument/2006/relationships/image" Target="../media/image43.wmf"/><Relationship Id="rId5" Type="http://schemas.openxmlformats.org/officeDocument/2006/relationships/oleObject" Target="../embeddings/oleObject32.bin"/><Relationship Id="rId4" Type="http://schemas.openxmlformats.org/officeDocument/2006/relationships/image" Target="../media/image42.wmf"/></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19.xml"/><Relationship Id="rId6" Type="http://schemas.openxmlformats.org/officeDocument/2006/relationships/image" Target="../media/image440.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slideLayout" Target="../slideLayouts/slideLayout30.xml"/><Relationship Id="rId1" Type="http://schemas.openxmlformats.org/officeDocument/2006/relationships/vmlDrawing" Target="../drawings/vmlDrawing12.vml"/><Relationship Id="rId6" Type="http://schemas.openxmlformats.org/officeDocument/2006/relationships/image" Target="../media/image46.wmf"/><Relationship Id="rId5" Type="http://schemas.openxmlformats.org/officeDocument/2006/relationships/oleObject" Target="../embeddings/oleObject34.bin"/><Relationship Id="rId10" Type="http://schemas.openxmlformats.org/officeDocument/2006/relationships/image" Target="../media/image48.wmf"/><Relationship Id="rId4" Type="http://schemas.openxmlformats.org/officeDocument/2006/relationships/image" Target="../media/image45.wmf"/><Relationship Id="rId9" Type="http://schemas.openxmlformats.org/officeDocument/2006/relationships/oleObject" Target="../embeddings/oleObject36.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30.xml"/><Relationship Id="rId1" Type="http://schemas.openxmlformats.org/officeDocument/2006/relationships/vmlDrawing" Target="../drawings/vmlDrawing13.vml"/><Relationship Id="rId4" Type="http://schemas.openxmlformats.org/officeDocument/2006/relationships/image" Target="../media/image49.wmf"/></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oleObject" Target="../embeddings/oleObject38.bin"/><Relationship Id="rId7" Type="http://schemas.openxmlformats.org/officeDocument/2006/relationships/image" Target="../media/image57.png"/><Relationship Id="rId2" Type="http://schemas.openxmlformats.org/officeDocument/2006/relationships/slideLayout" Target="../slideLayouts/slideLayout25.xml"/><Relationship Id="rId1" Type="http://schemas.openxmlformats.org/officeDocument/2006/relationships/vmlDrawing" Target="../drawings/vmlDrawing14.vml"/><Relationship Id="rId6" Type="http://schemas.openxmlformats.org/officeDocument/2006/relationships/image" Target="../media/image54.emf"/><Relationship Id="rId11" Type="http://schemas.openxmlformats.org/officeDocument/2006/relationships/image" Target="../media/image56.wmf"/><Relationship Id="rId5" Type="http://schemas.openxmlformats.org/officeDocument/2006/relationships/oleObject" Target="../embeddings/oleObject39.bin"/><Relationship Id="rId10" Type="http://schemas.openxmlformats.org/officeDocument/2006/relationships/oleObject" Target="../embeddings/oleObject41.bin"/><Relationship Id="rId4" Type="http://schemas.openxmlformats.org/officeDocument/2006/relationships/image" Target="../media/image53.png"/><Relationship Id="rId9" Type="http://schemas.openxmlformats.org/officeDocument/2006/relationships/image" Target="../media/image55.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41.xml"/><Relationship Id="rId1" Type="http://schemas.openxmlformats.org/officeDocument/2006/relationships/vmlDrawing" Target="../drawings/vmlDrawing15.vml"/><Relationship Id="rId4" Type="http://schemas.openxmlformats.org/officeDocument/2006/relationships/image" Target="../media/image54.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NULL"/><Relationship Id="rId7" Type="http://schemas.openxmlformats.org/officeDocument/2006/relationships/oleObject" Target="../embeddings/oleObject43.bin"/><Relationship Id="rId2" Type="http://schemas.openxmlformats.org/officeDocument/2006/relationships/slideLayout" Target="../slideLayouts/slideLayout41.xml"/><Relationship Id="rId1" Type="http://schemas.openxmlformats.org/officeDocument/2006/relationships/vmlDrawing" Target="../drawings/vmlDrawing16.vml"/><Relationship Id="rId6" Type="http://schemas.openxmlformats.org/officeDocument/2006/relationships/image" Target="../media/image55.wmf"/><Relationship Id="rId5" Type="http://schemas.openxmlformats.org/officeDocument/2006/relationships/oleObject" Target="../embeddings/oleObject42.bin"/><Relationship Id="rId4" Type="http://schemas.openxmlformats.org/officeDocument/2006/relationships/image" Target="../media/image58.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41.xml"/><Relationship Id="rId1" Type="http://schemas.openxmlformats.org/officeDocument/2006/relationships/vmlDrawing" Target="../drawings/vmlDrawing17.vml"/><Relationship Id="rId6" Type="http://schemas.openxmlformats.org/officeDocument/2006/relationships/image" Target="../media/image60.wmf"/><Relationship Id="rId5" Type="http://schemas.openxmlformats.org/officeDocument/2006/relationships/oleObject" Target="../embeddings/oleObject45.bin"/><Relationship Id="rId4" Type="http://schemas.openxmlformats.org/officeDocument/2006/relationships/image" Target="../media/image59.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41.xml"/><Relationship Id="rId1" Type="http://schemas.openxmlformats.org/officeDocument/2006/relationships/vmlDrawing" Target="../drawings/vmlDrawing18.vml"/><Relationship Id="rId6" Type="http://schemas.openxmlformats.org/officeDocument/2006/relationships/image" Target="../media/image62.wmf"/><Relationship Id="rId5" Type="http://schemas.openxmlformats.org/officeDocument/2006/relationships/oleObject" Target="../embeddings/oleObject47.bin"/><Relationship Id="rId4" Type="http://schemas.openxmlformats.org/officeDocument/2006/relationships/image" Target="../media/image61.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41.xml"/><Relationship Id="rId1" Type="http://schemas.openxmlformats.org/officeDocument/2006/relationships/vmlDrawing" Target="../drawings/vmlDrawing19.vml"/><Relationship Id="rId6" Type="http://schemas.openxmlformats.org/officeDocument/2006/relationships/image" Target="../media/image64.wmf"/><Relationship Id="rId5" Type="http://schemas.openxmlformats.org/officeDocument/2006/relationships/oleObject" Target="../embeddings/oleObject49.bin"/><Relationship Id="rId4" Type="http://schemas.openxmlformats.org/officeDocument/2006/relationships/image" Target="../media/image63.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41.xml"/><Relationship Id="rId1" Type="http://schemas.openxmlformats.org/officeDocument/2006/relationships/vmlDrawing" Target="../drawings/vmlDrawing20.vml"/><Relationship Id="rId4" Type="http://schemas.openxmlformats.org/officeDocument/2006/relationships/image" Target="../media/image65.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41.xml"/><Relationship Id="rId1" Type="http://schemas.openxmlformats.org/officeDocument/2006/relationships/vmlDrawing" Target="../drawings/vmlDrawing21.vml"/><Relationship Id="rId6" Type="http://schemas.openxmlformats.org/officeDocument/2006/relationships/image" Target="../media/image66.wmf"/><Relationship Id="rId5" Type="http://schemas.openxmlformats.org/officeDocument/2006/relationships/oleObject" Target="../embeddings/oleObject51.bin"/><Relationship Id="rId4" Type="http://schemas.openxmlformats.org/officeDocument/2006/relationships/image" Target="../media/image56.wmf"/></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41.xml"/><Relationship Id="rId1" Type="http://schemas.openxmlformats.org/officeDocument/2006/relationships/vmlDrawing" Target="../drawings/vmlDrawing22.vml"/><Relationship Id="rId4" Type="http://schemas.openxmlformats.org/officeDocument/2006/relationships/image" Target="../media/image65.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41.xml"/><Relationship Id="rId1" Type="http://schemas.openxmlformats.org/officeDocument/2006/relationships/vmlDrawing" Target="../drawings/vmlDrawing23.vml"/><Relationship Id="rId6" Type="http://schemas.openxmlformats.org/officeDocument/2006/relationships/image" Target="../media/image68.wmf"/><Relationship Id="rId5" Type="http://schemas.openxmlformats.org/officeDocument/2006/relationships/oleObject" Target="../embeddings/oleObject54.bin"/><Relationship Id="rId4" Type="http://schemas.openxmlformats.org/officeDocument/2006/relationships/image" Target="../media/image67.wmf"/></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oleObject" Target="../embeddings/oleObject55.bin"/><Relationship Id="rId7" Type="http://schemas.openxmlformats.org/officeDocument/2006/relationships/oleObject" Target="../embeddings/oleObject57.bin"/><Relationship Id="rId12" Type="http://schemas.openxmlformats.org/officeDocument/2006/relationships/image" Target="../media/image76.wmf"/><Relationship Id="rId2" Type="http://schemas.openxmlformats.org/officeDocument/2006/relationships/slideLayout" Target="../slideLayouts/slideLayout41.xml"/><Relationship Id="rId1" Type="http://schemas.openxmlformats.org/officeDocument/2006/relationships/vmlDrawing" Target="../drawings/vmlDrawing24.vml"/><Relationship Id="rId6" Type="http://schemas.openxmlformats.org/officeDocument/2006/relationships/image" Target="../media/image73.wmf"/><Relationship Id="rId11" Type="http://schemas.openxmlformats.org/officeDocument/2006/relationships/oleObject" Target="../embeddings/oleObject59.bin"/><Relationship Id="rId5" Type="http://schemas.openxmlformats.org/officeDocument/2006/relationships/oleObject" Target="../embeddings/oleObject56.bin"/><Relationship Id="rId10" Type="http://schemas.openxmlformats.org/officeDocument/2006/relationships/image" Target="../media/image75.wmf"/><Relationship Id="rId4" Type="http://schemas.openxmlformats.org/officeDocument/2006/relationships/image" Target="../media/image72.wmf"/><Relationship Id="rId9" Type="http://schemas.openxmlformats.org/officeDocument/2006/relationships/oleObject" Target="../embeddings/oleObject58.bin"/></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7.png"/><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8" Type="http://schemas.openxmlformats.org/officeDocument/2006/relationships/image" Target="../media/image80.wmf"/><Relationship Id="rId13" Type="http://schemas.openxmlformats.org/officeDocument/2006/relationships/oleObject" Target="../embeddings/oleObject65.bin"/><Relationship Id="rId3" Type="http://schemas.openxmlformats.org/officeDocument/2006/relationships/oleObject" Target="../embeddings/oleObject60.bin"/><Relationship Id="rId7" Type="http://schemas.openxmlformats.org/officeDocument/2006/relationships/oleObject" Target="../embeddings/oleObject62.bin"/><Relationship Id="rId12" Type="http://schemas.openxmlformats.org/officeDocument/2006/relationships/image" Target="../media/image82.wmf"/><Relationship Id="rId2" Type="http://schemas.openxmlformats.org/officeDocument/2006/relationships/slideLayout" Target="../slideLayouts/slideLayout41.xml"/><Relationship Id="rId1" Type="http://schemas.openxmlformats.org/officeDocument/2006/relationships/vmlDrawing" Target="../drawings/vmlDrawing25.vml"/><Relationship Id="rId6" Type="http://schemas.openxmlformats.org/officeDocument/2006/relationships/image" Target="../media/image79.wmf"/><Relationship Id="rId11" Type="http://schemas.openxmlformats.org/officeDocument/2006/relationships/oleObject" Target="../embeddings/oleObject64.bin"/><Relationship Id="rId5" Type="http://schemas.openxmlformats.org/officeDocument/2006/relationships/oleObject" Target="../embeddings/oleObject61.bin"/><Relationship Id="rId10" Type="http://schemas.openxmlformats.org/officeDocument/2006/relationships/image" Target="../media/image81.wmf"/><Relationship Id="rId4" Type="http://schemas.openxmlformats.org/officeDocument/2006/relationships/image" Target="../media/image78.wmf"/><Relationship Id="rId9" Type="http://schemas.openxmlformats.org/officeDocument/2006/relationships/oleObject" Target="../embeddings/oleObject63.bin"/><Relationship Id="rId14" Type="http://schemas.openxmlformats.org/officeDocument/2006/relationships/image" Target="../media/image83.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52.xml"/><Relationship Id="rId1" Type="http://schemas.openxmlformats.org/officeDocument/2006/relationships/vmlDrawing" Target="../drawings/vmlDrawing26.vml"/><Relationship Id="rId6" Type="http://schemas.openxmlformats.org/officeDocument/2006/relationships/image" Target="../media/image85.wmf"/><Relationship Id="rId5" Type="http://schemas.openxmlformats.org/officeDocument/2006/relationships/oleObject" Target="../embeddings/oleObject67.bin"/><Relationship Id="rId4" Type="http://schemas.openxmlformats.org/officeDocument/2006/relationships/image" Target="../media/image84.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47.xml"/><Relationship Id="rId1" Type="http://schemas.openxmlformats.org/officeDocument/2006/relationships/vmlDrawing" Target="../drawings/vmlDrawing27.vml"/><Relationship Id="rId6" Type="http://schemas.openxmlformats.org/officeDocument/2006/relationships/image" Target="../media/image87.wmf"/><Relationship Id="rId5" Type="http://schemas.openxmlformats.org/officeDocument/2006/relationships/oleObject" Target="../embeddings/oleObject69.bin"/><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oleObject" Target="../embeddings/oleObject70.bin"/><Relationship Id="rId7" Type="http://schemas.openxmlformats.org/officeDocument/2006/relationships/oleObject" Target="../embeddings/oleObject72.bin"/><Relationship Id="rId2" Type="http://schemas.openxmlformats.org/officeDocument/2006/relationships/slideLayout" Target="../slideLayouts/slideLayout52.xml"/><Relationship Id="rId1" Type="http://schemas.openxmlformats.org/officeDocument/2006/relationships/vmlDrawing" Target="../drawings/vmlDrawing28.vml"/><Relationship Id="rId6" Type="http://schemas.openxmlformats.org/officeDocument/2006/relationships/image" Target="../media/image89.wmf"/><Relationship Id="rId5" Type="http://schemas.openxmlformats.org/officeDocument/2006/relationships/oleObject" Target="../embeddings/oleObject71.bin"/><Relationship Id="rId10" Type="http://schemas.openxmlformats.org/officeDocument/2006/relationships/image" Target="../media/image91.wmf"/><Relationship Id="rId4" Type="http://schemas.openxmlformats.org/officeDocument/2006/relationships/image" Target="../media/image88.wmf"/><Relationship Id="rId9" Type="http://schemas.openxmlformats.org/officeDocument/2006/relationships/oleObject" Target="../embeddings/oleObject73.bin"/></Relationships>
</file>

<file path=ppt/slides/_rels/slide51.xml.rels><?xml version="1.0" encoding="UTF-8" standalone="yes"?>
<Relationships xmlns="http://schemas.openxmlformats.org/package/2006/relationships"><Relationship Id="rId8" Type="http://schemas.openxmlformats.org/officeDocument/2006/relationships/image" Target="../media/image94.wmf"/><Relationship Id="rId3" Type="http://schemas.openxmlformats.org/officeDocument/2006/relationships/oleObject" Target="../embeddings/oleObject74.bin"/><Relationship Id="rId7" Type="http://schemas.openxmlformats.org/officeDocument/2006/relationships/oleObject" Target="../embeddings/oleObject76.bin"/><Relationship Id="rId12" Type="http://schemas.openxmlformats.org/officeDocument/2006/relationships/image" Target="../media/image96.wmf"/><Relationship Id="rId2" Type="http://schemas.openxmlformats.org/officeDocument/2006/relationships/slideLayout" Target="../slideLayouts/slideLayout52.xml"/><Relationship Id="rId1" Type="http://schemas.openxmlformats.org/officeDocument/2006/relationships/vmlDrawing" Target="../drawings/vmlDrawing29.vml"/><Relationship Id="rId6" Type="http://schemas.openxmlformats.org/officeDocument/2006/relationships/image" Target="../media/image93.wmf"/><Relationship Id="rId11" Type="http://schemas.openxmlformats.org/officeDocument/2006/relationships/oleObject" Target="../embeddings/oleObject78.bin"/><Relationship Id="rId5" Type="http://schemas.openxmlformats.org/officeDocument/2006/relationships/oleObject" Target="../embeddings/oleObject75.bin"/><Relationship Id="rId10" Type="http://schemas.openxmlformats.org/officeDocument/2006/relationships/image" Target="../media/image95.wmf"/><Relationship Id="rId4" Type="http://schemas.openxmlformats.org/officeDocument/2006/relationships/image" Target="../media/image92.wmf"/><Relationship Id="rId9" Type="http://schemas.openxmlformats.org/officeDocument/2006/relationships/oleObject" Target="../embeddings/oleObject77.bin"/></Relationships>
</file>

<file path=ppt/slides/_rels/slide52.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oleObject" Target="../embeddings/oleObject79.bin"/><Relationship Id="rId7" Type="http://schemas.openxmlformats.org/officeDocument/2006/relationships/oleObject" Target="../embeddings/oleObject81.bin"/><Relationship Id="rId2" Type="http://schemas.openxmlformats.org/officeDocument/2006/relationships/slideLayout" Target="../slideLayouts/slideLayout52.xml"/><Relationship Id="rId1" Type="http://schemas.openxmlformats.org/officeDocument/2006/relationships/vmlDrawing" Target="../drawings/vmlDrawing30.vml"/><Relationship Id="rId6" Type="http://schemas.openxmlformats.org/officeDocument/2006/relationships/image" Target="../media/image98.wmf"/><Relationship Id="rId11" Type="http://schemas.openxmlformats.org/officeDocument/2006/relationships/image" Target="../media/image100.wmf"/><Relationship Id="rId5" Type="http://schemas.openxmlformats.org/officeDocument/2006/relationships/oleObject" Target="../embeddings/oleObject80.bin"/><Relationship Id="rId10" Type="http://schemas.openxmlformats.org/officeDocument/2006/relationships/oleObject" Target="../embeddings/oleObject83.bin"/><Relationship Id="rId4" Type="http://schemas.openxmlformats.org/officeDocument/2006/relationships/image" Target="../media/image97.wmf"/><Relationship Id="rId9" Type="http://schemas.openxmlformats.org/officeDocument/2006/relationships/oleObject" Target="../embeddings/oleObject82.bin"/></Relationships>
</file>

<file path=ppt/slides/_rels/slide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47.xml"/><Relationship Id="rId1" Type="http://schemas.openxmlformats.org/officeDocument/2006/relationships/vmlDrawing" Target="../drawings/vmlDrawing31.vml"/><Relationship Id="rId4" Type="http://schemas.openxmlformats.org/officeDocument/2006/relationships/image" Target="../media/image102.png"/></Relationships>
</file>

<file path=ppt/slides/_rels/slide55.x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oleObject" Target="../embeddings/oleObject85.bin"/><Relationship Id="rId7" Type="http://schemas.openxmlformats.org/officeDocument/2006/relationships/oleObject" Target="../embeddings/oleObject87.bin"/><Relationship Id="rId12" Type="http://schemas.openxmlformats.org/officeDocument/2006/relationships/image" Target="../media/image107.wmf"/><Relationship Id="rId2" Type="http://schemas.openxmlformats.org/officeDocument/2006/relationships/slideLayout" Target="../slideLayouts/slideLayout47.xml"/><Relationship Id="rId1" Type="http://schemas.openxmlformats.org/officeDocument/2006/relationships/vmlDrawing" Target="../drawings/vmlDrawing32.vml"/><Relationship Id="rId6" Type="http://schemas.openxmlformats.org/officeDocument/2006/relationships/image" Target="../media/image104.wmf"/><Relationship Id="rId11" Type="http://schemas.openxmlformats.org/officeDocument/2006/relationships/oleObject" Target="../embeddings/oleObject89.bin"/><Relationship Id="rId5" Type="http://schemas.openxmlformats.org/officeDocument/2006/relationships/oleObject" Target="../embeddings/oleObject86.bin"/><Relationship Id="rId10" Type="http://schemas.openxmlformats.org/officeDocument/2006/relationships/image" Target="../media/image106.wmf"/><Relationship Id="rId4" Type="http://schemas.openxmlformats.org/officeDocument/2006/relationships/image" Target="../media/image103.wmf"/><Relationship Id="rId9" Type="http://schemas.openxmlformats.org/officeDocument/2006/relationships/oleObject" Target="../embeddings/oleObject88.bin"/></Relationships>
</file>

<file path=ppt/slides/_rels/slide56.xml.rels><?xml version="1.0" encoding="UTF-8" standalone="yes"?>
<Relationships xmlns="http://schemas.openxmlformats.org/package/2006/relationships"><Relationship Id="rId8" Type="http://schemas.openxmlformats.org/officeDocument/2006/relationships/image" Target="../media/image110.wmf"/><Relationship Id="rId13" Type="http://schemas.openxmlformats.org/officeDocument/2006/relationships/oleObject" Target="../embeddings/oleObject95.bin"/><Relationship Id="rId3" Type="http://schemas.openxmlformats.org/officeDocument/2006/relationships/oleObject" Target="../embeddings/oleObject90.bin"/><Relationship Id="rId7" Type="http://schemas.openxmlformats.org/officeDocument/2006/relationships/oleObject" Target="../embeddings/oleObject92.bin"/><Relationship Id="rId12" Type="http://schemas.openxmlformats.org/officeDocument/2006/relationships/image" Target="../media/image112.wmf"/><Relationship Id="rId2" Type="http://schemas.openxmlformats.org/officeDocument/2006/relationships/slideLayout" Target="../slideLayouts/slideLayout52.xml"/><Relationship Id="rId1" Type="http://schemas.openxmlformats.org/officeDocument/2006/relationships/vmlDrawing" Target="../drawings/vmlDrawing33.vml"/><Relationship Id="rId6" Type="http://schemas.openxmlformats.org/officeDocument/2006/relationships/image" Target="../media/image109.wmf"/><Relationship Id="rId11" Type="http://schemas.openxmlformats.org/officeDocument/2006/relationships/oleObject" Target="../embeddings/oleObject94.bin"/><Relationship Id="rId5" Type="http://schemas.openxmlformats.org/officeDocument/2006/relationships/oleObject" Target="../embeddings/oleObject91.bin"/><Relationship Id="rId10" Type="http://schemas.openxmlformats.org/officeDocument/2006/relationships/image" Target="../media/image111.wmf"/><Relationship Id="rId4" Type="http://schemas.openxmlformats.org/officeDocument/2006/relationships/image" Target="../media/image108.wmf"/><Relationship Id="rId9" Type="http://schemas.openxmlformats.org/officeDocument/2006/relationships/oleObject" Target="../embeddings/oleObject93.bin"/><Relationship Id="rId14" Type="http://schemas.openxmlformats.org/officeDocument/2006/relationships/image" Target="../media/image113.wmf"/></Relationships>
</file>

<file path=ppt/slides/_rels/slide57.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oleObject" Target="../embeddings/oleObject96.bin"/><Relationship Id="rId7" Type="http://schemas.openxmlformats.org/officeDocument/2006/relationships/oleObject" Target="../embeddings/oleObject98.bin"/><Relationship Id="rId2" Type="http://schemas.openxmlformats.org/officeDocument/2006/relationships/slideLayout" Target="../slideLayouts/slideLayout52.xml"/><Relationship Id="rId1" Type="http://schemas.openxmlformats.org/officeDocument/2006/relationships/vmlDrawing" Target="../drawings/vmlDrawing34.vml"/><Relationship Id="rId6" Type="http://schemas.openxmlformats.org/officeDocument/2006/relationships/image" Target="../media/image115.wmf"/><Relationship Id="rId5" Type="http://schemas.openxmlformats.org/officeDocument/2006/relationships/oleObject" Target="../embeddings/oleObject97.bin"/><Relationship Id="rId4" Type="http://schemas.openxmlformats.org/officeDocument/2006/relationships/image" Target="../media/image114.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41.xml"/><Relationship Id="rId1" Type="http://schemas.openxmlformats.org/officeDocument/2006/relationships/vmlDrawing" Target="../drawings/vmlDrawing35.vml"/><Relationship Id="rId4" Type="http://schemas.openxmlformats.org/officeDocument/2006/relationships/image" Target="../media/image117.wmf"/></Relationships>
</file>

<file path=ppt/slides/_rels/slide59.xml.rels><?xml version="1.0" encoding="UTF-8" standalone="yes"?>
<Relationships xmlns="http://schemas.openxmlformats.org/package/2006/relationships"><Relationship Id="rId8" Type="http://schemas.openxmlformats.org/officeDocument/2006/relationships/image" Target="../media/image120.wmf"/><Relationship Id="rId3" Type="http://schemas.openxmlformats.org/officeDocument/2006/relationships/oleObject" Target="../embeddings/oleObject100.bin"/><Relationship Id="rId7" Type="http://schemas.openxmlformats.org/officeDocument/2006/relationships/oleObject" Target="../embeddings/oleObject102.bin"/><Relationship Id="rId12" Type="http://schemas.openxmlformats.org/officeDocument/2006/relationships/image" Target="../media/image122.wmf"/><Relationship Id="rId2" Type="http://schemas.openxmlformats.org/officeDocument/2006/relationships/slideLayout" Target="../slideLayouts/slideLayout41.xml"/><Relationship Id="rId1" Type="http://schemas.openxmlformats.org/officeDocument/2006/relationships/vmlDrawing" Target="../drawings/vmlDrawing36.vml"/><Relationship Id="rId6" Type="http://schemas.openxmlformats.org/officeDocument/2006/relationships/image" Target="../media/image119.wmf"/><Relationship Id="rId11" Type="http://schemas.openxmlformats.org/officeDocument/2006/relationships/oleObject" Target="../embeddings/oleObject104.bin"/><Relationship Id="rId5" Type="http://schemas.openxmlformats.org/officeDocument/2006/relationships/oleObject" Target="../embeddings/oleObject101.bin"/><Relationship Id="rId10" Type="http://schemas.openxmlformats.org/officeDocument/2006/relationships/image" Target="../media/image121.wmf"/><Relationship Id="rId4" Type="http://schemas.openxmlformats.org/officeDocument/2006/relationships/image" Target="../media/image118.wmf"/><Relationship Id="rId9" Type="http://schemas.openxmlformats.org/officeDocument/2006/relationships/oleObject" Target="../embeddings/oleObject103.bin"/></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07.bin"/><Relationship Id="rId13" Type="http://schemas.openxmlformats.org/officeDocument/2006/relationships/image" Target="../media/image116.png"/><Relationship Id="rId3" Type="http://schemas.openxmlformats.org/officeDocument/2006/relationships/notesSlide" Target="../notesSlides/notesSlide6.xml"/><Relationship Id="rId7" Type="http://schemas.openxmlformats.org/officeDocument/2006/relationships/image" Target="../media/image124.wmf"/><Relationship Id="rId12" Type="http://schemas.openxmlformats.org/officeDocument/2006/relationships/oleObject" Target="../embeddings/oleObject109.bin"/><Relationship Id="rId2" Type="http://schemas.openxmlformats.org/officeDocument/2006/relationships/slideLayout" Target="../slideLayouts/slideLayout41.xml"/><Relationship Id="rId1" Type="http://schemas.openxmlformats.org/officeDocument/2006/relationships/vmlDrawing" Target="../drawings/vmlDrawing37.vml"/><Relationship Id="rId6" Type="http://schemas.openxmlformats.org/officeDocument/2006/relationships/oleObject" Target="../embeddings/oleObject106.bin"/><Relationship Id="rId11" Type="http://schemas.openxmlformats.org/officeDocument/2006/relationships/image" Target="../media/image126.wmf"/><Relationship Id="rId5" Type="http://schemas.openxmlformats.org/officeDocument/2006/relationships/image" Target="../media/image123.wmf"/><Relationship Id="rId15" Type="http://schemas.openxmlformats.org/officeDocument/2006/relationships/image" Target="../media/image118.wmf"/><Relationship Id="rId10" Type="http://schemas.openxmlformats.org/officeDocument/2006/relationships/oleObject" Target="../embeddings/oleObject108.bin"/><Relationship Id="rId4" Type="http://schemas.openxmlformats.org/officeDocument/2006/relationships/oleObject" Target="../embeddings/oleObject105.bin"/><Relationship Id="rId9" Type="http://schemas.openxmlformats.org/officeDocument/2006/relationships/image" Target="../media/image125.wmf"/><Relationship Id="rId14" Type="http://schemas.openxmlformats.org/officeDocument/2006/relationships/oleObject" Target="../embeddings/oleObject100.bin"/></Relationships>
</file>

<file path=ppt/slides/_rels/slide61.xml.rels><?xml version="1.0" encoding="UTF-8" standalone="yes"?>
<Relationships xmlns="http://schemas.openxmlformats.org/package/2006/relationships"><Relationship Id="rId8" Type="http://schemas.openxmlformats.org/officeDocument/2006/relationships/image" Target="../media/image129.wmf"/><Relationship Id="rId13" Type="http://schemas.openxmlformats.org/officeDocument/2006/relationships/oleObject" Target="../embeddings/oleObject115.bin"/><Relationship Id="rId3" Type="http://schemas.openxmlformats.org/officeDocument/2006/relationships/oleObject" Target="../embeddings/oleObject110.bin"/><Relationship Id="rId7" Type="http://schemas.openxmlformats.org/officeDocument/2006/relationships/oleObject" Target="../embeddings/oleObject112.bin"/><Relationship Id="rId12" Type="http://schemas.openxmlformats.org/officeDocument/2006/relationships/image" Target="../media/image131.wmf"/><Relationship Id="rId2" Type="http://schemas.openxmlformats.org/officeDocument/2006/relationships/slideLayout" Target="../slideLayouts/slideLayout41.xml"/><Relationship Id="rId1" Type="http://schemas.openxmlformats.org/officeDocument/2006/relationships/vmlDrawing" Target="../drawings/vmlDrawing38.vml"/><Relationship Id="rId6" Type="http://schemas.openxmlformats.org/officeDocument/2006/relationships/image" Target="../media/image128.wmf"/><Relationship Id="rId11" Type="http://schemas.openxmlformats.org/officeDocument/2006/relationships/oleObject" Target="../embeddings/oleObject114.bin"/><Relationship Id="rId5" Type="http://schemas.openxmlformats.org/officeDocument/2006/relationships/oleObject" Target="../embeddings/oleObject111.bin"/><Relationship Id="rId10" Type="http://schemas.openxmlformats.org/officeDocument/2006/relationships/image" Target="../media/image130.wmf"/><Relationship Id="rId4" Type="http://schemas.openxmlformats.org/officeDocument/2006/relationships/image" Target="../media/image127.wmf"/><Relationship Id="rId9" Type="http://schemas.openxmlformats.org/officeDocument/2006/relationships/oleObject" Target="../embeddings/oleObject113.bin"/><Relationship Id="rId14" Type="http://schemas.openxmlformats.org/officeDocument/2006/relationships/image" Target="../media/image118.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41.xml"/><Relationship Id="rId1" Type="http://schemas.openxmlformats.org/officeDocument/2006/relationships/vmlDrawing" Target="../drawings/vmlDrawing39.vml"/><Relationship Id="rId4" Type="http://schemas.openxmlformats.org/officeDocument/2006/relationships/image" Target="../media/image132.w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41.xml"/><Relationship Id="rId1" Type="http://schemas.openxmlformats.org/officeDocument/2006/relationships/vmlDrawing" Target="../drawings/vmlDrawing40.vml"/><Relationship Id="rId4" Type="http://schemas.openxmlformats.org/officeDocument/2006/relationships/image" Target="../media/image133.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120.bin"/><Relationship Id="rId13" Type="http://schemas.openxmlformats.org/officeDocument/2006/relationships/image" Target="../media/image138.wmf"/><Relationship Id="rId18" Type="http://schemas.openxmlformats.org/officeDocument/2006/relationships/oleObject" Target="../embeddings/oleObject125.bin"/><Relationship Id="rId3" Type="http://schemas.openxmlformats.org/officeDocument/2006/relationships/notesSlide" Target="../notesSlides/notesSlide7.xml"/><Relationship Id="rId7" Type="http://schemas.openxmlformats.org/officeDocument/2006/relationships/image" Target="../media/image135.wmf"/><Relationship Id="rId12" Type="http://schemas.openxmlformats.org/officeDocument/2006/relationships/oleObject" Target="../embeddings/oleObject122.bin"/><Relationship Id="rId17" Type="http://schemas.openxmlformats.org/officeDocument/2006/relationships/image" Target="../media/image140.wmf"/><Relationship Id="rId2" Type="http://schemas.openxmlformats.org/officeDocument/2006/relationships/slideLayout" Target="../slideLayouts/slideLayout41.xml"/><Relationship Id="rId16" Type="http://schemas.openxmlformats.org/officeDocument/2006/relationships/oleObject" Target="../embeddings/oleObject124.bin"/><Relationship Id="rId1" Type="http://schemas.openxmlformats.org/officeDocument/2006/relationships/vmlDrawing" Target="../drawings/vmlDrawing41.vml"/><Relationship Id="rId6" Type="http://schemas.openxmlformats.org/officeDocument/2006/relationships/oleObject" Target="../embeddings/oleObject119.bin"/><Relationship Id="rId11" Type="http://schemas.openxmlformats.org/officeDocument/2006/relationships/image" Target="../media/image137.wmf"/><Relationship Id="rId5" Type="http://schemas.openxmlformats.org/officeDocument/2006/relationships/image" Target="../media/image134.wmf"/><Relationship Id="rId15" Type="http://schemas.openxmlformats.org/officeDocument/2006/relationships/image" Target="../media/image139.wmf"/><Relationship Id="rId10" Type="http://schemas.openxmlformats.org/officeDocument/2006/relationships/oleObject" Target="../embeddings/oleObject121.bin"/><Relationship Id="rId19" Type="http://schemas.openxmlformats.org/officeDocument/2006/relationships/image" Target="../media/image141.emf"/><Relationship Id="rId4" Type="http://schemas.openxmlformats.org/officeDocument/2006/relationships/oleObject" Target="../embeddings/oleObject118.bin"/><Relationship Id="rId9" Type="http://schemas.openxmlformats.org/officeDocument/2006/relationships/image" Target="../media/image136.wmf"/><Relationship Id="rId14" Type="http://schemas.openxmlformats.org/officeDocument/2006/relationships/oleObject" Target="../embeddings/oleObject123.bin"/></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128.bin"/><Relationship Id="rId3" Type="http://schemas.openxmlformats.org/officeDocument/2006/relationships/notesSlide" Target="../notesSlides/notesSlide8.xml"/><Relationship Id="rId7" Type="http://schemas.openxmlformats.org/officeDocument/2006/relationships/image" Target="../media/image143.wmf"/><Relationship Id="rId2" Type="http://schemas.openxmlformats.org/officeDocument/2006/relationships/slideLayout" Target="../slideLayouts/slideLayout41.xml"/><Relationship Id="rId1" Type="http://schemas.openxmlformats.org/officeDocument/2006/relationships/vmlDrawing" Target="../drawings/vmlDrawing42.vml"/><Relationship Id="rId6" Type="http://schemas.openxmlformats.org/officeDocument/2006/relationships/oleObject" Target="../embeddings/oleObject127.bin"/><Relationship Id="rId5" Type="http://schemas.openxmlformats.org/officeDocument/2006/relationships/image" Target="../media/image142.wmf"/><Relationship Id="rId4" Type="http://schemas.openxmlformats.org/officeDocument/2006/relationships/oleObject" Target="../embeddings/oleObject126.bin"/><Relationship Id="rId9" Type="http://schemas.openxmlformats.org/officeDocument/2006/relationships/image" Target="../media/image144.wmf"/></Relationships>
</file>

<file path=ppt/slides/_rels/slide67.xml.rels><?xml version="1.0" encoding="UTF-8" standalone="yes"?>
<Relationships xmlns="http://schemas.openxmlformats.org/package/2006/relationships"><Relationship Id="rId8" Type="http://schemas.openxmlformats.org/officeDocument/2006/relationships/image" Target="../media/image147.wmf"/><Relationship Id="rId3" Type="http://schemas.openxmlformats.org/officeDocument/2006/relationships/oleObject" Target="../embeddings/oleObject129.bin"/><Relationship Id="rId7" Type="http://schemas.openxmlformats.org/officeDocument/2006/relationships/oleObject" Target="../embeddings/oleObject131.bin"/><Relationship Id="rId12" Type="http://schemas.openxmlformats.org/officeDocument/2006/relationships/image" Target="../media/image149.wmf"/><Relationship Id="rId2" Type="http://schemas.openxmlformats.org/officeDocument/2006/relationships/slideLayout" Target="../slideLayouts/slideLayout41.xml"/><Relationship Id="rId1" Type="http://schemas.openxmlformats.org/officeDocument/2006/relationships/vmlDrawing" Target="../drawings/vmlDrawing43.vml"/><Relationship Id="rId6" Type="http://schemas.openxmlformats.org/officeDocument/2006/relationships/image" Target="../media/image146.wmf"/><Relationship Id="rId11" Type="http://schemas.openxmlformats.org/officeDocument/2006/relationships/oleObject" Target="../embeddings/oleObject133.bin"/><Relationship Id="rId5" Type="http://schemas.openxmlformats.org/officeDocument/2006/relationships/oleObject" Target="../embeddings/oleObject130.bin"/><Relationship Id="rId10" Type="http://schemas.openxmlformats.org/officeDocument/2006/relationships/image" Target="../media/image148.wmf"/><Relationship Id="rId4" Type="http://schemas.openxmlformats.org/officeDocument/2006/relationships/image" Target="../media/image145.wmf"/><Relationship Id="rId9" Type="http://schemas.openxmlformats.org/officeDocument/2006/relationships/oleObject" Target="../embeddings/oleObject132.bin"/></Relationships>
</file>

<file path=ppt/slides/_rels/slide68.xml.rels><?xml version="1.0" encoding="UTF-8" standalone="yes"?>
<Relationships xmlns="http://schemas.openxmlformats.org/package/2006/relationships"><Relationship Id="rId8" Type="http://schemas.openxmlformats.org/officeDocument/2006/relationships/image" Target="../media/image152.wmf"/><Relationship Id="rId3" Type="http://schemas.openxmlformats.org/officeDocument/2006/relationships/oleObject" Target="../embeddings/oleObject134.bin"/><Relationship Id="rId7" Type="http://schemas.openxmlformats.org/officeDocument/2006/relationships/oleObject" Target="../embeddings/oleObject136.bin"/><Relationship Id="rId12" Type="http://schemas.openxmlformats.org/officeDocument/2006/relationships/image" Target="../media/image149.wmf"/><Relationship Id="rId2" Type="http://schemas.openxmlformats.org/officeDocument/2006/relationships/slideLayout" Target="../slideLayouts/slideLayout41.xml"/><Relationship Id="rId1" Type="http://schemas.openxmlformats.org/officeDocument/2006/relationships/vmlDrawing" Target="../drawings/vmlDrawing44.vml"/><Relationship Id="rId6" Type="http://schemas.openxmlformats.org/officeDocument/2006/relationships/image" Target="../media/image151.wmf"/><Relationship Id="rId11" Type="http://schemas.openxmlformats.org/officeDocument/2006/relationships/oleObject" Target="../embeddings/oleObject138.bin"/><Relationship Id="rId5" Type="http://schemas.openxmlformats.org/officeDocument/2006/relationships/oleObject" Target="../embeddings/oleObject135.bin"/><Relationship Id="rId10" Type="http://schemas.openxmlformats.org/officeDocument/2006/relationships/image" Target="../media/image121.wmf"/><Relationship Id="rId4" Type="http://schemas.openxmlformats.org/officeDocument/2006/relationships/image" Target="../media/image150.wmf"/><Relationship Id="rId9" Type="http://schemas.openxmlformats.org/officeDocument/2006/relationships/oleObject" Target="../embeddings/oleObject137.bin"/></Relationships>
</file>

<file path=ppt/slides/_rels/slide69.xml.rels><?xml version="1.0" encoding="UTF-8" standalone="yes"?>
<Relationships xmlns="http://schemas.openxmlformats.org/package/2006/relationships"><Relationship Id="rId8" Type="http://schemas.openxmlformats.org/officeDocument/2006/relationships/image" Target="../media/image121.wmf"/><Relationship Id="rId13" Type="http://schemas.openxmlformats.org/officeDocument/2006/relationships/oleObject" Target="../embeddings/oleObject144.bin"/><Relationship Id="rId18" Type="http://schemas.openxmlformats.org/officeDocument/2006/relationships/image" Target="../media/image158.wmf"/><Relationship Id="rId3" Type="http://schemas.openxmlformats.org/officeDocument/2006/relationships/oleObject" Target="../embeddings/oleObject139.bin"/><Relationship Id="rId21" Type="http://schemas.openxmlformats.org/officeDocument/2006/relationships/oleObject" Target="../embeddings/oleObject148.bin"/><Relationship Id="rId7" Type="http://schemas.openxmlformats.org/officeDocument/2006/relationships/oleObject" Target="../embeddings/oleObject141.bin"/><Relationship Id="rId12" Type="http://schemas.openxmlformats.org/officeDocument/2006/relationships/image" Target="../media/image155.wmf"/><Relationship Id="rId17" Type="http://schemas.openxmlformats.org/officeDocument/2006/relationships/oleObject" Target="../embeddings/oleObject146.bin"/><Relationship Id="rId2" Type="http://schemas.openxmlformats.org/officeDocument/2006/relationships/slideLayout" Target="../slideLayouts/slideLayout41.xml"/><Relationship Id="rId16" Type="http://schemas.openxmlformats.org/officeDocument/2006/relationships/image" Target="../media/image157.wmf"/><Relationship Id="rId20" Type="http://schemas.openxmlformats.org/officeDocument/2006/relationships/image" Target="../media/image159.wmf"/><Relationship Id="rId1" Type="http://schemas.openxmlformats.org/officeDocument/2006/relationships/vmlDrawing" Target="../drawings/vmlDrawing45.vml"/><Relationship Id="rId6" Type="http://schemas.openxmlformats.org/officeDocument/2006/relationships/image" Target="../media/image120.wmf"/><Relationship Id="rId11" Type="http://schemas.openxmlformats.org/officeDocument/2006/relationships/oleObject" Target="../embeddings/oleObject143.bin"/><Relationship Id="rId24" Type="http://schemas.openxmlformats.org/officeDocument/2006/relationships/image" Target="../media/image149.wmf"/><Relationship Id="rId5" Type="http://schemas.openxmlformats.org/officeDocument/2006/relationships/oleObject" Target="../embeddings/oleObject140.bin"/><Relationship Id="rId15" Type="http://schemas.openxmlformats.org/officeDocument/2006/relationships/oleObject" Target="../embeddings/oleObject145.bin"/><Relationship Id="rId23" Type="http://schemas.openxmlformats.org/officeDocument/2006/relationships/oleObject" Target="../embeddings/oleObject149.bin"/><Relationship Id="rId10" Type="http://schemas.openxmlformats.org/officeDocument/2006/relationships/image" Target="../media/image154.wmf"/><Relationship Id="rId19" Type="http://schemas.openxmlformats.org/officeDocument/2006/relationships/oleObject" Target="../embeddings/oleObject147.bin"/><Relationship Id="rId4" Type="http://schemas.openxmlformats.org/officeDocument/2006/relationships/image" Target="../media/image153.wmf"/><Relationship Id="rId9" Type="http://schemas.openxmlformats.org/officeDocument/2006/relationships/oleObject" Target="../embeddings/oleObject142.bin"/><Relationship Id="rId14" Type="http://schemas.openxmlformats.org/officeDocument/2006/relationships/image" Target="../media/image156.wmf"/><Relationship Id="rId22" Type="http://schemas.openxmlformats.org/officeDocument/2006/relationships/image" Target="../media/image160.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8" Type="http://schemas.openxmlformats.org/officeDocument/2006/relationships/image" Target="../media/image163.wmf"/><Relationship Id="rId3" Type="http://schemas.openxmlformats.org/officeDocument/2006/relationships/oleObject" Target="../embeddings/oleObject150.bin"/><Relationship Id="rId7" Type="http://schemas.openxmlformats.org/officeDocument/2006/relationships/oleObject" Target="../embeddings/oleObject152.bin"/><Relationship Id="rId12" Type="http://schemas.openxmlformats.org/officeDocument/2006/relationships/image" Target="../media/image130.wmf"/><Relationship Id="rId2" Type="http://schemas.openxmlformats.org/officeDocument/2006/relationships/slideLayout" Target="../slideLayouts/slideLayout41.xml"/><Relationship Id="rId1" Type="http://schemas.openxmlformats.org/officeDocument/2006/relationships/vmlDrawing" Target="../drawings/vmlDrawing46.vml"/><Relationship Id="rId6" Type="http://schemas.openxmlformats.org/officeDocument/2006/relationships/image" Target="../media/image162.wmf"/><Relationship Id="rId11" Type="http://schemas.openxmlformats.org/officeDocument/2006/relationships/oleObject" Target="../embeddings/oleObject154.bin"/><Relationship Id="rId5" Type="http://schemas.openxmlformats.org/officeDocument/2006/relationships/oleObject" Target="../embeddings/oleObject151.bin"/><Relationship Id="rId10" Type="http://schemas.openxmlformats.org/officeDocument/2006/relationships/image" Target="../media/image164.wmf"/><Relationship Id="rId4" Type="http://schemas.openxmlformats.org/officeDocument/2006/relationships/image" Target="../media/image161.wmf"/><Relationship Id="rId9" Type="http://schemas.openxmlformats.org/officeDocument/2006/relationships/oleObject" Target="../embeddings/oleObject153.bin"/></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Layout" Target="../slideLayouts/slideLayout41.xml"/><Relationship Id="rId1" Type="http://schemas.openxmlformats.org/officeDocument/2006/relationships/vmlDrawing" Target="../drawings/vmlDrawing47.vml"/><Relationship Id="rId4" Type="http://schemas.openxmlformats.org/officeDocument/2006/relationships/image" Target="../media/image165.w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56.bin"/><Relationship Id="rId2" Type="http://schemas.openxmlformats.org/officeDocument/2006/relationships/slideLayout" Target="../slideLayouts/slideLayout41.xml"/><Relationship Id="rId1" Type="http://schemas.openxmlformats.org/officeDocument/2006/relationships/vmlDrawing" Target="../drawings/vmlDrawing48.vml"/><Relationship Id="rId4" Type="http://schemas.openxmlformats.org/officeDocument/2006/relationships/image" Target="../media/image166.png"/></Relationships>
</file>

<file path=ppt/slides/_rels/slide73.xml.rels><?xml version="1.0" encoding="UTF-8" standalone="yes"?>
<Relationships xmlns="http://schemas.openxmlformats.org/package/2006/relationships"><Relationship Id="rId8" Type="http://schemas.openxmlformats.org/officeDocument/2006/relationships/image" Target="../media/image169.wmf"/><Relationship Id="rId3" Type="http://schemas.openxmlformats.org/officeDocument/2006/relationships/oleObject" Target="../embeddings/oleObject157.bin"/><Relationship Id="rId7" Type="http://schemas.openxmlformats.org/officeDocument/2006/relationships/oleObject" Target="../embeddings/oleObject159.bin"/><Relationship Id="rId2" Type="http://schemas.openxmlformats.org/officeDocument/2006/relationships/slideLayout" Target="../slideLayouts/slideLayout41.xml"/><Relationship Id="rId1" Type="http://schemas.openxmlformats.org/officeDocument/2006/relationships/vmlDrawing" Target="../drawings/vmlDrawing49.vml"/><Relationship Id="rId6" Type="http://schemas.openxmlformats.org/officeDocument/2006/relationships/image" Target="../media/image168.wmf"/><Relationship Id="rId5" Type="http://schemas.openxmlformats.org/officeDocument/2006/relationships/oleObject" Target="../embeddings/oleObject158.bin"/><Relationship Id="rId10" Type="http://schemas.openxmlformats.org/officeDocument/2006/relationships/image" Target="../media/image170.png"/><Relationship Id="rId4" Type="http://schemas.openxmlformats.org/officeDocument/2006/relationships/image" Target="../media/image167.wmf"/><Relationship Id="rId9" Type="http://schemas.openxmlformats.org/officeDocument/2006/relationships/oleObject" Target="../embeddings/oleObject160.bin"/></Relationships>
</file>

<file path=ppt/slides/_rels/slide74.xml.rels><?xml version="1.0" encoding="UTF-8" standalone="yes"?>
<Relationships xmlns="http://schemas.openxmlformats.org/package/2006/relationships"><Relationship Id="rId8" Type="http://schemas.openxmlformats.org/officeDocument/2006/relationships/image" Target="../media/image172.wmf"/><Relationship Id="rId13" Type="http://schemas.openxmlformats.org/officeDocument/2006/relationships/oleObject" Target="../embeddings/oleObject166.bin"/><Relationship Id="rId18" Type="http://schemas.openxmlformats.org/officeDocument/2006/relationships/image" Target="../media/image177.wmf"/><Relationship Id="rId3" Type="http://schemas.openxmlformats.org/officeDocument/2006/relationships/oleObject" Target="../embeddings/oleObject161.bin"/><Relationship Id="rId7" Type="http://schemas.openxmlformats.org/officeDocument/2006/relationships/oleObject" Target="../embeddings/oleObject163.bin"/><Relationship Id="rId12" Type="http://schemas.openxmlformats.org/officeDocument/2006/relationships/image" Target="../media/image174.wmf"/><Relationship Id="rId17" Type="http://schemas.openxmlformats.org/officeDocument/2006/relationships/oleObject" Target="../embeddings/oleObject168.bin"/><Relationship Id="rId2" Type="http://schemas.openxmlformats.org/officeDocument/2006/relationships/slideLayout" Target="../slideLayouts/slideLayout41.xml"/><Relationship Id="rId16" Type="http://schemas.openxmlformats.org/officeDocument/2006/relationships/image" Target="../media/image176.wmf"/><Relationship Id="rId1" Type="http://schemas.openxmlformats.org/officeDocument/2006/relationships/vmlDrawing" Target="../drawings/vmlDrawing50.vml"/><Relationship Id="rId6" Type="http://schemas.openxmlformats.org/officeDocument/2006/relationships/image" Target="../media/image171.wmf"/><Relationship Id="rId11" Type="http://schemas.openxmlformats.org/officeDocument/2006/relationships/oleObject" Target="../embeddings/oleObject165.bin"/><Relationship Id="rId5" Type="http://schemas.openxmlformats.org/officeDocument/2006/relationships/oleObject" Target="../embeddings/oleObject162.bin"/><Relationship Id="rId15" Type="http://schemas.openxmlformats.org/officeDocument/2006/relationships/oleObject" Target="../embeddings/oleObject167.bin"/><Relationship Id="rId10" Type="http://schemas.openxmlformats.org/officeDocument/2006/relationships/image" Target="../media/image173.wmf"/><Relationship Id="rId4" Type="http://schemas.openxmlformats.org/officeDocument/2006/relationships/image" Target="../media/image166.png"/><Relationship Id="rId9" Type="http://schemas.openxmlformats.org/officeDocument/2006/relationships/oleObject" Target="../embeddings/oleObject164.bin"/><Relationship Id="rId14" Type="http://schemas.openxmlformats.org/officeDocument/2006/relationships/image" Target="../media/image175.wm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1.xml"/><Relationship Id="rId1" Type="http://schemas.openxmlformats.org/officeDocument/2006/relationships/vmlDrawing" Target="../drawings/vmlDrawing51.vml"/><Relationship Id="rId5" Type="http://schemas.openxmlformats.org/officeDocument/2006/relationships/image" Target="../media/image178.emf"/><Relationship Id="rId4" Type="http://schemas.openxmlformats.org/officeDocument/2006/relationships/oleObject" Target="../embeddings/oleObject169.bin"/></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80.wmf"/><Relationship Id="rId2" Type="http://schemas.openxmlformats.org/officeDocument/2006/relationships/slideLayout" Target="../slideLayouts/slideLayout41.xml"/><Relationship Id="rId1" Type="http://schemas.openxmlformats.org/officeDocument/2006/relationships/vmlDrawing" Target="../drawings/vmlDrawing52.vml"/><Relationship Id="rId6" Type="http://schemas.openxmlformats.org/officeDocument/2006/relationships/oleObject" Target="../embeddings/oleObject171.bin"/><Relationship Id="rId5" Type="http://schemas.openxmlformats.org/officeDocument/2006/relationships/image" Target="../media/image179.wmf"/><Relationship Id="rId4" Type="http://schemas.openxmlformats.org/officeDocument/2006/relationships/oleObject" Target="../embeddings/oleObject170.bin"/></Relationships>
</file>

<file path=ppt/slides/_rels/slide77.xml.rels><?xml version="1.0" encoding="UTF-8" standalone="yes"?>
<Relationships xmlns="http://schemas.openxmlformats.org/package/2006/relationships"><Relationship Id="rId8" Type="http://schemas.openxmlformats.org/officeDocument/2006/relationships/image" Target="../media/image182.wmf"/><Relationship Id="rId3" Type="http://schemas.openxmlformats.org/officeDocument/2006/relationships/notesSlide" Target="../notesSlides/notesSlide11.xml"/><Relationship Id="rId7" Type="http://schemas.openxmlformats.org/officeDocument/2006/relationships/oleObject" Target="../embeddings/oleObject174.bin"/><Relationship Id="rId2" Type="http://schemas.openxmlformats.org/officeDocument/2006/relationships/slideLayout" Target="../slideLayouts/slideLayout41.xml"/><Relationship Id="rId1" Type="http://schemas.openxmlformats.org/officeDocument/2006/relationships/vmlDrawing" Target="../drawings/vmlDrawing53.vml"/><Relationship Id="rId6" Type="http://schemas.openxmlformats.org/officeDocument/2006/relationships/oleObject" Target="../embeddings/oleObject173.bin"/><Relationship Id="rId5" Type="http://schemas.openxmlformats.org/officeDocument/2006/relationships/image" Target="../media/image181.wmf"/><Relationship Id="rId4" Type="http://schemas.openxmlformats.org/officeDocument/2006/relationships/oleObject" Target="../embeddings/oleObject172.bin"/></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3.wmf"/><Relationship Id="rId5" Type="http://schemas.openxmlformats.org/officeDocument/2006/relationships/oleObject" Target="../embeddings/oleObject2.bin"/><Relationship Id="rId10" Type="http://schemas.openxmlformats.org/officeDocument/2006/relationships/image" Target="../media/image15.wmf"/><Relationship Id="rId4" Type="http://schemas.openxmlformats.org/officeDocument/2006/relationships/image" Target="../media/image12.wmf"/><Relationship Id="rId9"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7" descr="ppt封面底色1612">
            <a:extLst>
              <a:ext uri="{FF2B5EF4-FFF2-40B4-BE49-F238E27FC236}">
                <a16:creationId xmlns:a16="http://schemas.microsoft.com/office/drawing/2014/main" id="{E1B3A6AC-3669-4F8D-83BF-442785313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061575" cy="717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标题 1">
            <a:extLst>
              <a:ext uri="{FF2B5EF4-FFF2-40B4-BE49-F238E27FC236}">
                <a16:creationId xmlns:a16="http://schemas.microsoft.com/office/drawing/2014/main" id="{6DF44864-280F-4B4A-9438-DA7330B83392}"/>
              </a:ext>
            </a:extLst>
          </p:cNvPr>
          <p:cNvSpPr txBox="1">
            <a:spLocks noChangeArrowheads="1"/>
          </p:cNvSpPr>
          <p:nvPr/>
        </p:nvSpPr>
        <p:spPr bwMode="auto">
          <a:xfrm>
            <a:off x="681037" y="2556957"/>
            <a:ext cx="8699500" cy="153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b="1">
                <a:solidFill>
                  <a:schemeClr val="tx1"/>
                </a:solidFill>
                <a:latin typeface="Verdana" panose="020B0604030504040204" pitchFamily="34" charset="0"/>
                <a:ea typeface="宋体" panose="02010600030101010101" pitchFamily="2" charset="-122"/>
              </a:defRPr>
            </a:lvl1pPr>
            <a:lvl2pPr marL="742950" indent="-285750">
              <a:defRPr sz="3200" b="1">
                <a:solidFill>
                  <a:schemeClr val="tx1"/>
                </a:solidFill>
                <a:latin typeface="Verdana" panose="020B0604030504040204" pitchFamily="34" charset="0"/>
                <a:ea typeface="宋体" panose="02010600030101010101" pitchFamily="2" charset="-122"/>
              </a:defRPr>
            </a:lvl2pPr>
            <a:lvl3pPr marL="1143000" indent="-228600">
              <a:defRPr sz="3200" b="1">
                <a:solidFill>
                  <a:schemeClr val="tx1"/>
                </a:solidFill>
                <a:latin typeface="Verdana" panose="020B0604030504040204" pitchFamily="34" charset="0"/>
                <a:ea typeface="宋体" panose="02010600030101010101" pitchFamily="2" charset="-122"/>
              </a:defRPr>
            </a:lvl3pPr>
            <a:lvl4pPr marL="1600200" indent="-228600">
              <a:defRPr sz="3200" b="1">
                <a:solidFill>
                  <a:schemeClr val="tx1"/>
                </a:solidFill>
                <a:latin typeface="Verdana" panose="020B0604030504040204" pitchFamily="34" charset="0"/>
                <a:ea typeface="宋体" panose="02010600030101010101" pitchFamily="2" charset="-122"/>
              </a:defRPr>
            </a:lvl4pPr>
            <a:lvl5pPr marL="2057400" indent="-228600">
              <a:defRPr sz="3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9pPr>
          </a:lstStyle>
          <a:p>
            <a:pPr algn="ctr">
              <a:lnSpc>
                <a:spcPts val="6263"/>
              </a:lnSpc>
            </a:pPr>
            <a:r>
              <a:rPr lang="zh-CN" altLang="de-DE" sz="6600" dirty="0">
                <a:solidFill>
                  <a:schemeClr val="bg1"/>
                </a:solidFill>
                <a:latin typeface="CMLGKC+KaiTi_GB2312"/>
                <a:ea typeface="华文细黑" panose="02010600040101010101" pitchFamily="2" charset="-122"/>
                <a:cs typeface="CMLGKC+KaiTi_GB2312"/>
              </a:rPr>
              <a:t>智能</a:t>
            </a:r>
            <a:r>
              <a:rPr lang="zh-CN" altLang="en-US" sz="6600" dirty="0">
                <a:solidFill>
                  <a:schemeClr val="bg1"/>
                </a:solidFill>
                <a:latin typeface="CMLGKC+KaiTi_GB2312"/>
                <a:ea typeface="华文细黑" panose="02010600040101010101" pitchFamily="2" charset="-122"/>
                <a:cs typeface="CMLGKC+KaiTi_GB2312"/>
              </a:rPr>
              <a:t>系统</a:t>
            </a:r>
            <a:r>
              <a:rPr lang="zh-CN" altLang="de-DE" sz="6600" dirty="0">
                <a:solidFill>
                  <a:schemeClr val="bg1"/>
                </a:solidFill>
                <a:latin typeface="CMLGKC+KaiTi_GB2312"/>
                <a:ea typeface="华文细黑" panose="02010600040101010101" pitchFamily="2" charset="-122"/>
                <a:cs typeface="CMLGKC+KaiTi_GB2312"/>
              </a:rPr>
              <a:t>控制</a:t>
            </a:r>
          </a:p>
          <a:p>
            <a:pPr algn="ctr">
              <a:lnSpc>
                <a:spcPts val="6263"/>
              </a:lnSpc>
            </a:pPr>
            <a:r>
              <a:rPr lang="de-DE" altLang="zh-CN" sz="3700" dirty="0">
                <a:solidFill>
                  <a:schemeClr val="bg1"/>
                </a:solidFill>
                <a:latin typeface="MVNKQH+TimesNewRomanPS-BoldMT"/>
                <a:ea typeface="华文细黑" panose="02010600040101010101" pitchFamily="2" charset="-122"/>
                <a:cs typeface="MVNKQH+TimesNewRomanPS-BoldMT"/>
              </a:rPr>
              <a:t>Intelligent</a:t>
            </a:r>
            <a:r>
              <a:rPr lang="zh-CN" altLang="en-US" sz="3700" dirty="0">
                <a:solidFill>
                  <a:schemeClr val="bg1"/>
                </a:solidFill>
                <a:latin typeface="MVNKQH+TimesNewRomanPS-BoldMT"/>
                <a:ea typeface="华文细黑" panose="02010600040101010101" pitchFamily="2" charset="-122"/>
                <a:cs typeface="MVNKQH+TimesNewRomanPS-BoldMT"/>
              </a:rPr>
              <a:t> </a:t>
            </a:r>
            <a:r>
              <a:rPr lang="en-US" altLang="zh-CN" sz="3700" dirty="0">
                <a:solidFill>
                  <a:schemeClr val="bg1"/>
                </a:solidFill>
                <a:latin typeface="MVNKQH+TimesNewRomanPS-BoldMT"/>
                <a:ea typeface="华文细黑" panose="02010600040101010101" pitchFamily="2" charset="-122"/>
                <a:cs typeface="MVNKQH+TimesNewRomanPS-BoldMT"/>
              </a:rPr>
              <a:t>System</a:t>
            </a:r>
            <a:r>
              <a:rPr lang="de-DE" altLang="zh-CN" sz="3700" dirty="0">
                <a:solidFill>
                  <a:schemeClr val="bg1"/>
                </a:solidFill>
                <a:latin typeface="MVNKQH+TimesNewRomanPS-BoldMT"/>
                <a:ea typeface="华文细黑" panose="02010600040101010101" pitchFamily="2" charset="-122"/>
                <a:cs typeface="MVNKQH+TimesNewRomanPS-BoldMT"/>
              </a:rPr>
              <a:t> Control</a:t>
            </a:r>
          </a:p>
        </p:txBody>
      </p:sp>
      <p:pic>
        <p:nvPicPr>
          <p:cNvPr id="8197" name="Picture 2" descr="白色logo中英文">
            <a:extLst>
              <a:ext uri="{FF2B5EF4-FFF2-40B4-BE49-F238E27FC236}">
                <a16:creationId xmlns:a16="http://schemas.microsoft.com/office/drawing/2014/main" id="{F439F93D-0737-47BF-9C03-AE60C90DE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85738"/>
            <a:ext cx="1433513" cy="219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7E232EBB-C750-4B95-B9B8-3FBC89B684A0}"/>
              </a:ext>
            </a:extLst>
          </p:cNvPr>
          <p:cNvSpPr txBox="1"/>
          <p:nvPr/>
        </p:nvSpPr>
        <p:spPr>
          <a:xfrm>
            <a:off x="2338784" y="4869160"/>
            <a:ext cx="5234125" cy="1384995"/>
          </a:xfrm>
          <a:prstGeom prst="rect">
            <a:avLst/>
          </a:prstGeom>
          <a:noFill/>
        </p:spPr>
        <p:txBody>
          <a:bodyPr wrap="none" rtlCol="0">
            <a:spAutoFit/>
          </a:bodyPr>
          <a:lstStyle/>
          <a:p>
            <a:pPr algn="ctr"/>
            <a:r>
              <a:rPr lang="zh-CN" altLang="en-US" sz="2800" dirty="0">
                <a:solidFill>
                  <a:schemeClr val="bg1"/>
                </a:solidFill>
              </a:rPr>
              <a:t>辛立明</a:t>
            </a:r>
            <a:endParaRPr lang="en-US" altLang="zh-CN" sz="2800" dirty="0">
              <a:solidFill>
                <a:schemeClr val="bg1"/>
              </a:solidFill>
            </a:endParaRPr>
          </a:p>
          <a:p>
            <a:pPr algn="ctr"/>
            <a:r>
              <a:rPr lang="zh-CN" altLang="en-US" sz="2800" dirty="0">
                <a:solidFill>
                  <a:schemeClr val="bg1"/>
                </a:solidFill>
              </a:rPr>
              <a:t>上海大学计算机工程与科学学院</a:t>
            </a:r>
            <a:endParaRPr lang="en-US" altLang="zh-CN" sz="2800" dirty="0">
              <a:solidFill>
                <a:schemeClr val="bg1"/>
              </a:solidFill>
            </a:endParaRPr>
          </a:p>
          <a:p>
            <a:pPr algn="ctr"/>
            <a:r>
              <a:rPr lang="en-US" altLang="zh-CN" sz="2800" dirty="0">
                <a:solidFill>
                  <a:schemeClr val="bg1"/>
                </a:solidFill>
              </a:rPr>
              <a:t>xinliming@shu.edu.cn</a:t>
            </a:r>
            <a:endParaRPr lang="zh-CN" altLang="en-US" sz="28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2"/>
          <p:cNvSpPr txBox="1">
            <a:spLocks noChangeArrowheads="1"/>
          </p:cNvSpPr>
          <p:nvPr/>
        </p:nvSpPr>
        <p:spPr bwMode="auto">
          <a:xfrm>
            <a:off x="1676400" y="1506538"/>
            <a:ext cx="6858000" cy="2774950"/>
          </a:xfrm>
          <a:prstGeom prst="rect">
            <a:avLst/>
          </a:prstGeom>
          <a:noFill/>
          <a:ln>
            <a:noFill/>
          </a:ln>
          <a:effectLst/>
        </p:spPr>
        <p:txBody>
          <a:bodyPr>
            <a:spAutoFit/>
          </a:bodyPr>
          <a:lstStyle/>
          <a:p>
            <a:pPr algn="just">
              <a:spcBef>
                <a:spcPct val="50000"/>
              </a:spcBef>
              <a:defRPr/>
            </a:pPr>
            <a:r>
              <a:rPr kumimoji="1" lang="zh-CN" altLang="en-US" sz="3200" b="1" dirty="0">
                <a:effectLst>
                  <a:outerShdw blurRad="38100" dist="38100" dir="2700000" algn="tl">
                    <a:srgbClr val="C0C0C0"/>
                  </a:outerShdw>
                </a:effectLst>
                <a:latin typeface="Times New Roman" pitchFamily="18" charset="0"/>
                <a:ea typeface="宋体" pitchFamily="2" charset="-122"/>
              </a:rPr>
              <a:t>例</a:t>
            </a:r>
            <a:r>
              <a:rPr kumimoji="1" lang="en-US" altLang="zh-CN" sz="3200" b="1" dirty="0">
                <a:effectLst>
                  <a:outerShdw blurRad="38100" dist="38100" dir="2700000" algn="tl">
                    <a:srgbClr val="C0C0C0"/>
                  </a:outerShdw>
                </a:effectLst>
                <a:latin typeface="Times New Roman" pitchFamily="18" charset="0"/>
                <a:ea typeface="宋体" pitchFamily="2" charset="-122"/>
              </a:rPr>
              <a:t>3.3    </a:t>
            </a:r>
            <a:r>
              <a:rPr kumimoji="1" lang="zh-CN" altLang="en-US" sz="3200" b="1" dirty="0">
                <a:effectLst>
                  <a:outerShdw blurRad="38100" dist="38100" dir="2700000" algn="tl">
                    <a:srgbClr val="C0C0C0"/>
                  </a:outerShdw>
                </a:effectLst>
                <a:latin typeface="Times New Roman" pitchFamily="18" charset="0"/>
                <a:ea typeface="宋体" pitchFamily="2" charset="-122"/>
              </a:rPr>
              <a:t>设                              </a:t>
            </a:r>
          </a:p>
          <a:p>
            <a:pPr algn="just">
              <a:spcBef>
                <a:spcPct val="50000"/>
              </a:spcBef>
              <a:defRPr/>
            </a:pPr>
            <a:endParaRPr kumimoji="1" lang="zh-CN" altLang="en-US" sz="3200" b="1" dirty="0">
              <a:effectLst>
                <a:outerShdw blurRad="38100" dist="38100" dir="2700000" algn="tl">
                  <a:srgbClr val="C0C0C0"/>
                </a:outerShdw>
              </a:effectLst>
              <a:latin typeface="Times New Roman" pitchFamily="18" charset="0"/>
              <a:ea typeface="宋体" pitchFamily="2" charset="-122"/>
            </a:endParaRPr>
          </a:p>
          <a:p>
            <a:pPr algn="just">
              <a:spcBef>
                <a:spcPct val="50000"/>
              </a:spcBef>
              <a:defRPr/>
            </a:pPr>
            <a:r>
              <a:rPr kumimoji="1" lang="zh-CN" altLang="en-US" sz="3200" b="1" dirty="0">
                <a:effectLst>
                  <a:outerShdw blurRad="38100" dist="38100" dir="2700000" algn="tl">
                    <a:srgbClr val="C0C0C0"/>
                  </a:outerShdw>
                </a:effectLst>
                <a:latin typeface="Times New Roman" pitchFamily="18" charset="0"/>
                <a:ea typeface="宋体" pitchFamily="2" charset="-122"/>
              </a:rPr>
              <a:t>求</a:t>
            </a:r>
            <a:r>
              <a:rPr kumimoji="1" lang="en-US" altLang="zh-CN" sz="3200" b="1" dirty="0">
                <a:effectLst>
                  <a:outerShdw blurRad="38100" dist="38100" dir="2700000" algn="tl">
                    <a:srgbClr val="C0C0C0"/>
                  </a:outerShdw>
                </a:effectLst>
                <a:latin typeface="Times New Roman" pitchFamily="18" charset="0"/>
                <a:ea typeface="宋体" pitchFamily="2" charset="-122"/>
              </a:rPr>
              <a:t>A∪B</a:t>
            </a:r>
            <a:r>
              <a:rPr kumimoji="1" lang="zh-CN" altLang="en-US" sz="3200" b="1" dirty="0">
                <a:effectLst>
                  <a:outerShdw blurRad="38100" dist="38100" dir="2700000" algn="tl">
                    <a:srgbClr val="C0C0C0"/>
                  </a:outerShdw>
                </a:effectLst>
                <a:latin typeface="Times New Roman" pitchFamily="18" charset="0"/>
                <a:ea typeface="宋体" pitchFamily="2" charset="-122"/>
              </a:rPr>
              <a:t>，</a:t>
            </a:r>
            <a:r>
              <a:rPr kumimoji="1" lang="en-US" altLang="zh-CN" sz="3200" b="1" dirty="0">
                <a:effectLst>
                  <a:outerShdw blurRad="38100" dist="38100" dir="2700000" algn="tl">
                    <a:srgbClr val="C0C0C0"/>
                  </a:outerShdw>
                </a:effectLst>
                <a:latin typeface="Times New Roman" pitchFamily="18" charset="0"/>
                <a:ea typeface="宋体" pitchFamily="2" charset="-122"/>
              </a:rPr>
              <a:t>A∩B</a:t>
            </a:r>
          </a:p>
          <a:p>
            <a:pPr algn="just">
              <a:spcBef>
                <a:spcPct val="50000"/>
              </a:spcBef>
              <a:defRPr/>
            </a:pPr>
            <a:r>
              <a:rPr kumimoji="1" lang="zh-CN" altLang="en-US" sz="3200" b="1" dirty="0">
                <a:effectLst>
                  <a:outerShdw blurRad="38100" dist="38100" dir="2700000" algn="tl">
                    <a:srgbClr val="C0C0C0"/>
                  </a:outerShdw>
                </a:effectLst>
                <a:latin typeface="Times New Roman" pitchFamily="18" charset="0"/>
                <a:ea typeface="宋体" pitchFamily="2" charset="-122"/>
              </a:rPr>
              <a:t>则</a:t>
            </a:r>
          </a:p>
        </p:txBody>
      </p:sp>
      <p:sp>
        <p:nvSpPr>
          <p:cNvPr id="101379" name="Rectangle 3"/>
          <p:cNvSpPr>
            <a:spLocks noChangeArrowheads="1"/>
          </p:cNvSpPr>
          <p:nvPr/>
        </p:nvSpPr>
        <p:spPr bwMode="auto">
          <a:xfrm>
            <a:off x="3905250" y="2878138"/>
            <a:ext cx="3181350" cy="579437"/>
          </a:xfrm>
          <a:prstGeom prst="rect">
            <a:avLst/>
          </a:prstGeom>
          <a:noFill/>
          <a:ln>
            <a:noFill/>
          </a:ln>
          <a:effectLst/>
        </p:spPr>
        <p:txBody>
          <a:bodyPr>
            <a:spAutoFit/>
          </a:bodyPr>
          <a:lstStyle/>
          <a:p>
            <a:pPr algn="ctr">
              <a:defRPr/>
            </a:pPr>
            <a:endParaRPr kumimoji="1" lang="zh-CN" altLang="zh-CN" sz="3200" b="1">
              <a:effectLst>
                <a:outerShdw blurRad="38100" dist="38100" dir="2700000" algn="tl">
                  <a:srgbClr val="C0C0C0"/>
                </a:outerShdw>
              </a:effectLst>
              <a:latin typeface="Times New Roman" pitchFamily="18" charset="0"/>
              <a:ea typeface="宋体" pitchFamily="2" charset="-122"/>
            </a:endParaRPr>
          </a:p>
        </p:txBody>
      </p:sp>
      <p:graphicFrame>
        <p:nvGraphicFramePr>
          <p:cNvPr id="47107" name="Object 4"/>
          <p:cNvGraphicFramePr>
            <a:graphicFrameLocks noChangeAspect="1"/>
          </p:cNvGraphicFramePr>
          <p:nvPr/>
        </p:nvGraphicFramePr>
        <p:xfrm>
          <a:off x="3733800" y="1430338"/>
          <a:ext cx="3048000" cy="782637"/>
        </p:xfrm>
        <a:graphic>
          <a:graphicData uri="http://schemas.openxmlformats.org/presentationml/2006/ole">
            <mc:AlternateContent xmlns:mc="http://schemas.openxmlformats.org/markup-compatibility/2006">
              <mc:Choice xmlns:v="urn:schemas-microsoft-com:vml" Requires="v">
                <p:oleObj spid="_x0000_s89102" r:id="rId4" imgW="1333500" imgH="381000" progId="Equation.3">
                  <p:embed/>
                </p:oleObj>
              </mc:Choice>
              <mc:Fallback>
                <p:oleObj r:id="rId4" imgW="1333500" imgH="381000" progId="Equation.3">
                  <p:embed/>
                  <p:pic>
                    <p:nvPicPr>
                      <p:cNvPr id="4710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1430338"/>
                        <a:ext cx="3048000" cy="782637"/>
                      </a:xfrm>
                      <a:prstGeom prst="rect">
                        <a:avLst/>
                      </a:prstGeom>
                      <a:noFill/>
                      <a:ln>
                        <a:noFill/>
                      </a:ln>
                      <a:extLst>
                        <a:ext uri="{909E8E84-426E-40DD-AFC4-6F175D3DCCD1}">
                          <a14:hiddenFill xmlns:a14="http://schemas.microsoft.com/office/drawing/2010/main">
                            <a:solidFill>
                              <a:srgbClr val="C7ED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08" name="Rectangle 5"/>
          <p:cNvSpPr>
            <a:spLocks noChangeArrowheads="1"/>
          </p:cNvSpPr>
          <p:nvPr/>
        </p:nvSpPr>
        <p:spPr bwMode="auto">
          <a:xfrm>
            <a:off x="3910013" y="3238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endParaRPr lang="zh-CN" altLang="en-US" sz="1800"/>
          </a:p>
        </p:txBody>
      </p:sp>
      <p:graphicFrame>
        <p:nvGraphicFramePr>
          <p:cNvPr id="47109" name="Object 6"/>
          <p:cNvGraphicFramePr>
            <a:graphicFrameLocks noChangeAspect="1"/>
          </p:cNvGraphicFramePr>
          <p:nvPr/>
        </p:nvGraphicFramePr>
        <p:xfrm>
          <a:off x="3707904" y="2214317"/>
          <a:ext cx="3215384" cy="782635"/>
        </p:xfrm>
        <a:graphic>
          <a:graphicData uri="http://schemas.openxmlformats.org/presentationml/2006/ole">
            <mc:AlternateContent xmlns:mc="http://schemas.openxmlformats.org/markup-compatibility/2006">
              <mc:Choice xmlns:v="urn:schemas-microsoft-com:vml" Requires="v">
                <p:oleObj spid="_x0000_s89103" r:id="rId6" imgW="1320227" imgH="380835" progId="Equation.3">
                  <p:embed/>
                </p:oleObj>
              </mc:Choice>
              <mc:Fallback>
                <p:oleObj r:id="rId6" imgW="1320227" imgH="380835" progId="Equation.3">
                  <p:embed/>
                  <p:pic>
                    <p:nvPicPr>
                      <p:cNvPr id="47109"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7904" y="2214317"/>
                        <a:ext cx="3215384" cy="782635"/>
                      </a:xfrm>
                      <a:prstGeom prst="rect">
                        <a:avLst/>
                      </a:prstGeom>
                      <a:noFill/>
                      <a:ln>
                        <a:noFill/>
                      </a:ln>
                    </p:spPr>
                  </p:pic>
                </p:oleObj>
              </mc:Fallback>
            </mc:AlternateContent>
          </a:graphicData>
        </a:graphic>
      </p:graphicFrame>
      <p:sp>
        <p:nvSpPr>
          <p:cNvPr id="47110" name="Rectangle 7"/>
          <p:cNvSpPr>
            <a:spLocks noChangeArrowheads="1"/>
          </p:cNvSpPr>
          <p:nvPr/>
        </p:nvSpPr>
        <p:spPr bwMode="auto">
          <a:xfrm>
            <a:off x="3795713" y="3238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endParaRPr lang="zh-CN" altLang="en-US" sz="1800"/>
          </a:p>
        </p:txBody>
      </p:sp>
      <p:graphicFrame>
        <p:nvGraphicFramePr>
          <p:cNvPr id="47111" name="Object 8"/>
          <p:cNvGraphicFramePr>
            <a:graphicFrameLocks noChangeAspect="1"/>
          </p:cNvGraphicFramePr>
          <p:nvPr/>
        </p:nvGraphicFramePr>
        <p:xfrm>
          <a:off x="2619375" y="3892550"/>
          <a:ext cx="3768725" cy="895350"/>
        </p:xfrm>
        <a:graphic>
          <a:graphicData uri="http://schemas.openxmlformats.org/presentationml/2006/ole">
            <mc:AlternateContent xmlns:mc="http://schemas.openxmlformats.org/markup-compatibility/2006">
              <mc:Choice xmlns:v="urn:schemas-microsoft-com:vml" Requires="v">
                <p:oleObj spid="_x0000_s89104" name="Equation" r:id="rId8" imgW="1816100" imgH="431800" progId="Equation.3">
                  <p:embed/>
                </p:oleObj>
              </mc:Choice>
              <mc:Fallback>
                <p:oleObj name="Equation" r:id="rId8" imgW="1816100" imgH="431800" progId="Equation.3">
                  <p:embed/>
                  <p:pic>
                    <p:nvPicPr>
                      <p:cNvPr id="47111"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19375" y="3892550"/>
                        <a:ext cx="3768725" cy="895350"/>
                      </a:xfrm>
                      <a:prstGeom prst="rect">
                        <a:avLst/>
                      </a:prstGeom>
                      <a:noFill/>
                      <a:ln>
                        <a:noFill/>
                      </a:ln>
                      <a:extLst>
                        <a:ext uri="{909E8E84-426E-40DD-AFC4-6F175D3DCCD1}">
                          <a14:hiddenFill xmlns:a14="http://schemas.microsoft.com/office/drawing/2010/main">
                            <a:solidFill>
                              <a:srgbClr val="C7ED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2" name="Rectangle 9"/>
          <p:cNvSpPr>
            <a:spLocks noChangeArrowheads="1"/>
          </p:cNvSpPr>
          <p:nvPr/>
        </p:nvSpPr>
        <p:spPr bwMode="auto">
          <a:xfrm>
            <a:off x="3805238" y="3238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endParaRPr lang="zh-CN" altLang="en-US" sz="1800"/>
          </a:p>
        </p:txBody>
      </p:sp>
      <p:graphicFrame>
        <p:nvGraphicFramePr>
          <p:cNvPr id="47113" name="Object 10"/>
          <p:cNvGraphicFramePr>
            <a:graphicFrameLocks noChangeAspect="1"/>
          </p:cNvGraphicFramePr>
          <p:nvPr/>
        </p:nvGraphicFramePr>
        <p:xfrm>
          <a:off x="2590800" y="5240338"/>
          <a:ext cx="3886200" cy="852487"/>
        </p:xfrm>
        <a:graphic>
          <a:graphicData uri="http://schemas.openxmlformats.org/presentationml/2006/ole">
            <mc:AlternateContent xmlns:mc="http://schemas.openxmlformats.org/markup-compatibility/2006">
              <mc:Choice xmlns:v="urn:schemas-microsoft-com:vml" Requires="v">
                <p:oleObj spid="_x0000_s89105" r:id="rId10" imgW="1536700" imgH="381000" progId="Equation.3">
                  <p:embed/>
                </p:oleObj>
              </mc:Choice>
              <mc:Fallback>
                <p:oleObj r:id="rId10" imgW="1536700" imgH="381000" progId="Equation.3">
                  <p:embed/>
                  <p:pic>
                    <p:nvPicPr>
                      <p:cNvPr id="47113"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90800" y="5240338"/>
                        <a:ext cx="3886200" cy="852487"/>
                      </a:xfrm>
                      <a:prstGeom prst="rect">
                        <a:avLst/>
                      </a:prstGeom>
                      <a:noFill/>
                      <a:ln>
                        <a:noFill/>
                      </a:ln>
                      <a:extLst>
                        <a:ext uri="{909E8E84-426E-40DD-AFC4-6F175D3DCCD1}">
                          <a14:hiddenFill xmlns:a14="http://schemas.microsoft.com/office/drawing/2010/main">
                            <a:solidFill>
                              <a:srgbClr val="C7ED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10"/>
          <p:cNvSpPr/>
          <p:nvPr/>
        </p:nvSpPr>
        <p:spPr>
          <a:xfrm>
            <a:off x="971550" y="296863"/>
            <a:ext cx="4083050" cy="584200"/>
          </a:xfrm>
          <a:prstGeom prst="rect">
            <a:avLst/>
          </a:prstGeom>
        </p:spPr>
        <p:txBody>
          <a:bodyPr wrap="none">
            <a:spAutoFit/>
          </a:bodyPr>
          <a:lstStyle/>
          <a:p>
            <a:pPr algn="just" eaLnBrk="1" hangingPunct="1">
              <a:spcBef>
                <a:spcPct val="50000"/>
              </a:spcBef>
              <a:defRPr/>
            </a:pPr>
            <a:r>
              <a:rPr kumimoji="1" lang="en-US" altLang="zh-CN" sz="3200" b="1" dirty="0">
                <a:effectLst>
                  <a:outerShdw blurRad="38100" dist="38100" dir="2700000" algn="tl">
                    <a:srgbClr val="C0C0C0"/>
                  </a:outerShdw>
                </a:effectLst>
                <a:latin typeface="Times New Roman" charset="0"/>
              </a:rPr>
              <a:t> 3.2.2 </a:t>
            </a:r>
            <a:r>
              <a:rPr kumimoji="1" lang="zh-CN" altLang="en-US" sz="3200" b="1" dirty="0">
                <a:effectLst>
                  <a:outerShdw blurRad="38100" dist="38100" dir="2700000" algn="tl">
                    <a:srgbClr val="C0C0C0"/>
                  </a:outerShdw>
                </a:effectLst>
                <a:latin typeface="Times New Roman" charset="0"/>
              </a:rPr>
              <a:t>模糊集合的运算</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912813" y="5372100"/>
            <a:ext cx="6597650" cy="457200"/>
          </a:xfrm>
          <a:prstGeom prst="rect">
            <a:avLst/>
          </a:prstGeom>
          <a:noFill/>
          <a:ln>
            <a:noFill/>
          </a:ln>
          <a:effectLst/>
        </p:spPr>
        <p:txBody>
          <a:bodyPr>
            <a:spAutoFit/>
          </a:bodyPr>
          <a:lstStyle/>
          <a:p>
            <a:pPr algn="just">
              <a:defRPr/>
            </a:pPr>
            <a:r>
              <a:rPr kumimoji="1" lang="zh-CN" altLang="en-US" sz="2400" b="1" dirty="0">
                <a:latin typeface="Times New Roman" pitchFamily="18" charset="0"/>
                <a:ea typeface="宋体" pitchFamily="2" charset="-122"/>
              </a:rPr>
              <a:t>例</a:t>
            </a:r>
            <a:r>
              <a:rPr kumimoji="1" lang="en-US" altLang="zh-CN" sz="2400" b="1" dirty="0">
                <a:latin typeface="Times New Roman" pitchFamily="18" charset="0"/>
                <a:ea typeface="宋体" pitchFamily="2" charset="-122"/>
              </a:rPr>
              <a:t>3.7 </a:t>
            </a:r>
            <a:r>
              <a:rPr kumimoji="1" lang="en-US" altLang="zh-CN" sz="2400" dirty="0">
                <a:latin typeface="Times New Roman" pitchFamily="18" charset="0"/>
                <a:ea typeface="宋体" pitchFamily="2" charset="-122"/>
              </a:rPr>
              <a:t> </a:t>
            </a:r>
            <a:r>
              <a:rPr kumimoji="1" lang="zh-CN" altLang="en-US" sz="2400" dirty="0">
                <a:latin typeface="Times New Roman" pitchFamily="18" charset="0"/>
                <a:ea typeface="宋体" pitchFamily="2" charset="-122"/>
              </a:rPr>
              <a:t>设</a:t>
            </a:r>
            <a:endParaRPr kumimoji="1" lang="zh-CN" altLang="en-US" sz="3200" dirty="0">
              <a:effectLst>
                <a:outerShdw blurRad="38100" dist="38100" dir="2700000" algn="tl">
                  <a:srgbClr val="C0C0C0"/>
                </a:outerShdw>
              </a:effectLst>
              <a:latin typeface="Times New Roman" pitchFamily="18" charset="0"/>
              <a:ea typeface="宋体" pitchFamily="2" charset="-122"/>
            </a:endParaRPr>
          </a:p>
        </p:txBody>
      </p:sp>
      <p:graphicFrame>
        <p:nvGraphicFramePr>
          <p:cNvPr id="71682" name="Object 3"/>
          <p:cNvGraphicFramePr>
            <a:graphicFrameLocks noChangeAspect="1"/>
          </p:cNvGraphicFramePr>
          <p:nvPr/>
        </p:nvGraphicFramePr>
        <p:xfrm>
          <a:off x="2513013" y="5230813"/>
          <a:ext cx="1625600" cy="785812"/>
        </p:xfrm>
        <a:graphic>
          <a:graphicData uri="http://schemas.openxmlformats.org/presentationml/2006/ole">
            <mc:AlternateContent xmlns:mc="http://schemas.openxmlformats.org/markup-compatibility/2006">
              <mc:Choice xmlns:v="urn:schemas-microsoft-com:vml" Requires="v">
                <p:oleObj spid="_x0000_s90123" name="公式" r:id="rId3" imgW="812447" imgH="393529" progId="Equation.3">
                  <p:embed/>
                </p:oleObj>
              </mc:Choice>
              <mc:Fallback>
                <p:oleObj name="公式" r:id="rId3" imgW="812447" imgH="393529" progId="Equation.3">
                  <p:embed/>
                  <p:pic>
                    <p:nvPicPr>
                      <p:cNvPr id="71682"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3013" y="5230813"/>
                        <a:ext cx="1625600"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71683" name="Object 4"/>
          <p:cNvGraphicFramePr>
            <a:graphicFrameLocks noChangeAspect="1"/>
          </p:cNvGraphicFramePr>
          <p:nvPr/>
        </p:nvGraphicFramePr>
        <p:xfrm>
          <a:off x="4418013" y="5230813"/>
          <a:ext cx="1676400" cy="809625"/>
        </p:xfrm>
        <a:graphic>
          <a:graphicData uri="http://schemas.openxmlformats.org/presentationml/2006/ole">
            <mc:AlternateContent xmlns:mc="http://schemas.openxmlformats.org/markup-compatibility/2006">
              <mc:Choice xmlns:v="urn:schemas-microsoft-com:vml" Requires="v">
                <p:oleObj spid="_x0000_s90124" name="公式" r:id="rId5" imgW="812447" imgH="393529" progId="Equation.3">
                  <p:embed/>
                </p:oleObj>
              </mc:Choice>
              <mc:Fallback>
                <p:oleObj name="公式" r:id="rId5" imgW="812447" imgH="393529" progId="Equation.3">
                  <p:embed/>
                  <p:pic>
                    <p:nvPicPr>
                      <p:cNvPr id="71683"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8013" y="5230813"/>
                        <a:ext cx="167640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71684" name="Object 5"/>
          <p:cNvGraphicFramePr>
            <a:graphicFrameLocks noChangeAspect="1"/>
          </p:cNvGraphicFramePr>
          <p:nvPr/>
        </p:nvGraphicFramePr>
        <p:xfrm>
          <a:off x="684213" y="1268413"/>
          <a:ext cx="9220200" cy="3886200"/>
        </p:xfrm>
        <a:graphic>
          <a:graphicData uri="http://schemas.openxmlformats.org/presentationml/2006/ole">
            <mc:AlternateContent xmlns:mc="http://schemas.openxmlformats.org/markup-compatibility/2006">
              <mc:Choice xmlns:v="urn:schemas-microsoft-com:vml" Requires="v">
                <p:oleObj spid="_x0000_s90125" name="Document" r:id="rId7" imgW="5283200" imgH="1790700" progId="Word.Document.8">
                  <p:embed/>
                </p:oleObj>
              </mc:Choice>
              <mc:Fallback>
                <p:oleObj name="Document" r:id="rId7" imgW="5283200" imgH="1790700" progId="Word.Document.8">
                  <p:embed/>
                  <p:pic>
                    <p:nvPicPr>
                      <p:cNvPr id="71684"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213" y="1268413"/>
                        <a:ext cx="92202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705" name="Object 2"/>
          <p:cNvGraphicFramePr>
            <a:graphicFrameLocks noChangeAspect="1"/>
          </p:cNvGraphicFramePr>
          <p:nvPr/>
        </p:nvGraphicFramePr>
        <p:xfrm>
          <a:off x="1250950" y="1457325"/>
          <a:ext cx="4876800" cy="1143000"/>
        </p:xfrm>
        <a:graphic>
          <a:graphicData uri="http://schemas.openxmlformats.org/presentationml/2006/ole">
            <mc:AlternateContent xmlns:mc="http://schemas.openxmlformats.org/markup-compatibility/2006">
              <mc:Choice xmlns:v="urn:schemas-microsoft-com:vml" Requires="v">
                <p:oleObj spid="_x0000_s91147" name="公式" r:id="rId3" imgW="2235200" imgH="393700" progId="Equation.3">
                  <p:embed/>
                </p:oleObj>
              </mc:Choice>
              <mc:Fallback>
                <p:oleObj name="公式" r:id="rId3" imgW="2235200" imgH="393700" progId="Equation.3">
                  <p:embed/>
                  <p:pic>
                    <p:nvPicPr>
                      <p:cNvPr id="7270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0950" y="1457325"/>
                        <a:ext cx="4876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72706" name="Object 3"/>
          <p:cNvGraphicFramePr>
            <a:graphicFrameLocks noChangeAspect="1"/>
          </p:cNvGraphicFramePr>
          <p:nvPr/>
        </p:nvGraphicFramePr>
        <p:xfrm>
          <a:off x="1250950" y="3205163"/>
          <a:ext cx="4953000" cy="1066800"/>
        </p:xfrm>
        <a:graphic>
          <a:graphicData uri="http://schemas.openxmlformats.org/presentationml/2006/ole">
            <mc:AlternateContent xmlns:mc="http://schemas.openxmlformats.org/markup-compatibility/2006">
              <mc:Choice xmlns:v="urn:schemas-microsoft-com:vml" Requires="v">
                <p:oleObj spid="_x0000_s91148" name="公式" r:id="rId5" imgW="2222500" imgH="393700" progId="Equation.3">
                  <p:embed/>
                </p:oleObj>
              </mc:Choice>
              <mc:Fallback>
                <p:oleObj name="公式" r:id="rId5" imgW="2222500" imgH="393700" progId="Equation.3">
                  <p:embed/>
                  <p:pic>
                    <p:nvPicPr>
                      <p:cNvPr id="7270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0950" y="3205163"/>
                        <a:ext cx="4953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72707" name="Object 4"/>
          <p:cNvGraphicFramePr>
            <a:graphicFrameLocks noChangeAspect="1"/>
          </p:cNvGraphicFramePr>
          <p:nvPr/>
        </p:nvGraphicFramePr>
        <p:xfrm>
          <a:off x="1403350" y="4868863"/>
          <a:ext cx="4876800" cy="1060450"/>
        </p:xfrm>
        <a:graphic>
          <a:graphicData uri="http://schemas.openxmlformats.org/presentationml/2006/ole">
            <mc:AlternateContent xmlns:mc="http://schemas.openxmlformats.org/markup-compatibility/2006">
              <mc:Choice xmlns:v="urn:schemas-microsoft-com:vml" Requires="v">
                <p:oleObj spid="_x0000_s91149" name="公式" r:id="rId7" imgW="1803400" imgH="393700" progId="Equation.3">
                  <p:embed/>
                </p:oleObj>
              </mc:Choice>
              <mc:Fallback>
                <p:oleObj name="公式" r:id="rId7" imgW="1803400" imgH="393700" progId="Equation.3">
                  <p:embed/>
                  <p:pic>
                    <p:nvPicPr>
                      <p:cNvPr id="72707"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3350" y="4868863"/>
                        <a:ext cx="4876800" cy="10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2"/>
          <p:cNvSpPr txBox="1">
            <a:spLocks noChangeArrowheads="1"/>
          </p:cNvSpPr>
          <p:nvPr/>
        </p:nvSpPr>
        <p:spPr bwMode="auto">
          <a:xfrm>
            <a:off x="1331640" y="1284287"/>
            <a:ext cx="6934200" cy="1189038"/>
          </a:xfrm>
          <a:prstGeom prst="rect">
            <a:avLst/>
          </a:prstGeom>
          <a:noFill/>
          <a:ln>
            <a:noFill/>
          </a:ln>
          <a:effec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defRPr/>
            </a:pPr>
            <a:r>
              <a:rPr kumimoji="1" lang="zh-CN" altLang="en-US" sz="2400" b="1" dirty="0">
                <a:latin typeface="Times New Roman" charset="0"/>
              </a:rPr>
              <a:t>例 </a:t>
            </a:r>
            <a:r>
              <a:rPr kumimoji="1" lang="en-US" altLang="zh-CN" sz="2400" b="1" dirty="0">
                <a:latin typeface="Times New Roman" charset="0"/>
              </a:rPr>
              <a:t>3.8 </a:t>
            </a:r>
            <a:r>
              <a:rPr kumimoji="1" lang="en-US" altLang="zh-CN" sz="2400" dirty="0">
                <a:latin typeface="Times New Roman" charset="0"/>
              </a:rPr>
              <a:t> </a:t>
            </a:r>
            <a:r>
              <a:rPr kumimoji="1" lang="zh-CN" altLang="en-US" sz="2400" dirty="0">
                <a:latin typeface="Times New Roman" charset="0"/>
              </a:rPr>
              <a:t>设，                          ，</a:t>
            </a:r>
          </a:p>
          <a:p>
            <a:pPr algn="ctr" eaLnBrk="1" hangingPunct="1">
              <a:spcBef>
                <a:spcPct val="50000"/>
              </a:spcBef>
              <a:defRPr/>
            </a:pPr>
            <a:endParaRPr kumimoji="1" lang="en-US" altLang="zh-CN" sz="3200" dirty="0">
              <a:effectLst>
                <a:outerShdw blurRad="38100" dist="38100" dir="2700000" algn="tl">
                  <a:srgbClr val="C0C0C0"/>
                </a:outerShdw>
              </a:effectLst>
              <a:latin typeface="Times New Roman" charset="0"/>
            </a:endParaRPr>
          </a:p>
        </p:txBody>
      </p:sp>
      <p:graphicFrame>
        <p:nvGraphicFramePr>
          <p:cNvPr id="75778" name="Object 3"/>
          <p:cNvGraphicFramePr>
            <a:graphicFrameLocks noChangeAspect="1"/>
          </p:cNvGraphicFramePr>
          <p:nvPr/>
        </p:nvGraphicFramePr>
        <p:xfrm>
          <a:off x="3080072" y="1284287"/>
          <a:ext cx="1943100" cy="781050"/>
        </p:xfrm>
        <a:graphic>
          <a:graphicData uri="http://schemas.openxmlformats.org/presentationml/2006/ole">
            <mc:AlternateContent xmlns:mc="http://schemas.openxmlformats.org/markup-compatibility/2006">
              <mc:Choice xmlns:v="urn:schemas-microsoft-com:vml" Requires="v">
                <p:oleObj spid="_x0000_s92174" name="公式" r:id="rId3" imgW="838200" imgH="419100" progId="Equation.3">
                  <p:embed/>
                </p:oleObj>
              </mc:Choice>
              <mc:Fallback>
                <p:oleObj name="公式" r:id="rId3" imgW="838200" imgH="419100" progId="Equation.3">
                  <p:embed/>
                  <p:pic>
                    <p:nvPicPr>
                      <p:cNvPr id="7577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0072" y="1284287"/>
                        <a:ext cx="1943100"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75779" name="Object 4"/>
          <p:cNvGraphicFramePr>
            <a:graphicFrameLocks noChangeAspect="1"/>
          </p:cNvGraphicFramePr>
          <p:nvPr/>
        </p:nvGraphicFramePr>
        <p:xfrm>
          <a:off x="5652120" y="1225549"/>
          <a:ext cx="1625600" cy="839788"/>
        </p:xfrm>
        <a:graphic>
          <a:graphicData uri="http://schemas.openxmlformats.org/presentationml/2006/ole">
            <mc:AlternateContent xmlns:mc="http://schemas.openxmlformats.org/markup-compatibility/2006">
              <mc:Choice xmlns:v="urn:schemas-microsoft-com:vml" Requires="v">
                <p:oleObj spid="_x0000_s92175" name="公式" r:id="rId5" imgW="812447" imgH="418918" progId="Equation.3">
                  <p:embed/>
                </p:oleObj>
              </mc:Choice>
              <mc:Fallback>
                <p:oleObj name="公式" r:id="rId5" imgW="812447" imgH="418918" progId="Equation.3">
                  <p:embed/>
                  <p:pic>
                    <p:nvPicPr>
                      <p:cNvPr id="75779"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2120" y="1225549"/>
                        <a:ext cx="1625600" cy="83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75780" name="Object 5"/>
          <p:cNvGraphicFramePr>
            <a:graphicFrameLocks noChangeAspect="1"/>
          </p:cNvGraphicFramePr>
          <p:nvPr/>
        </p:nvGraphicFramePr>
        <p:xfrm>
          <a:off x="3733800" y="3044825"/>
          <a:ext cx="2584450" cy="896938"/>
        </p:xfrm>
        <a:graphic>
          <a:graphicData uri="http://schemas.openxmlformats.org/presentationml/2006/ole">
            <mc:AlternateContent xmlns:mc="http://schemas.openxmlformats.org/markup-compatibility/2006">
              <mc:Choice xmlns:v="urn:schemas-microsoft-com:vml" Requires="v">
                <p:oleObj spid="_x0000_s92176" name="公式" r:id="rId7" imgW="1206500" imgH="419100" progId="Equation.3">
                  <p:embed/>
                </p:oleObj>
              </mc:Choice>
              <mc:Fallback>
                <p:oleObj name="公式" r:id="rId7" imgW="1206500" imgH="419100" progId="Equation.3">
                  <p:embed/>
                  <p:pic>
                    <p:nvPicPr>
                      <p:cNvPr id="7578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3800" y="3044825"/>
                        <a:ext cx="2584450" cy="8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38246" name="Text Box 6"/>
          <p:cNvSpPr txBox="1">
            <a:spLocks noChangeArrowheads="1"/>
          </p:cNvSpPr>
          <p:nvPr/>
        </p:nvSpPr>
        <p:spPr bwMode="auto">
          <a:xfrm>
            <a:off x="1143000" y="2359025"/>
            <a:ext cx="3886200" cy="579438"/>
          </a:xfrm>
          <a:prstGeom prst="rect">
            <a:avLst/>
          </a:prstGeom>
          <a:noFill/>
          <a:ln>
            <a:noFill/>
          </a:ln>
          <a:effec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defRPr/>
            </a:pPr>
            <a:r>
              <a:rPr kumimoji="1" lang="zh-CN" altLang="en-US" sz="3200" dirty="0">
                <a:effectLst>
                  <a:outerShdw blurRad="38100" dist="38100" dir="2700000" algn="tl">
                    <a:srgbClr val="C0C0C0"/>
                  </a:outerShdw>
                </a:effectLst>
                <a:latin typeface="Times New Roman" charset="0"/>
              </a:rPr>
              <a:t>则</a:t>
            </a:r>
            <a:r>
              <a:rPr kumimoji="1" lang="en-US" altLang="zh-CN" sz="3200" dirty="0">
                <a:effectLst>
                  <a:outerShdw blurRad="38100" dist="38100" dir="2700000" algn="tl">
                    <a:srgbClr val="C0C0C0"/>
                  </a:outerShdw>
                </a:effectLst>
                <a:latin typeface="Times New Roman" charset="0"/>
              </a:rPr>
              <a:t>A</a:t>
            </a:r>
            <a:r>
              <a:rPr kumimoji="1" lang="zh-CN" altLang="en-US" sz="3200" dirty="0">
                <a:effectLst>
                  <a:outerShdw blurRad="38100" dist="38100" dir="2700000" algn="tl">
                    <a:srgbClr val="C0C0C0"/>
                  </a:outerShdw>
                </a:effectLst>
                <a:latin typeface="Times New Roman" charset="0"/>
              </a:rPr>
              <a:t>和</a:t>
            </a:r>
            <a:r>
              <a:rPr kumimoji="1" lang="en-US" altLang="zh-CN" sz="3200" dirty="0">
                <a:effectLst>
                  <a:outerShdw blurRad="38100" dist="38100" dir="2700000" algn="tl">
                    <a:srgbClr val="C0C0C0"/>
                  </a:outerShdw>
                </a:effectLst>
                <a:latin typeface="Times New Roman" charset="0"/>
              </a:rPr>
              <a:t>B</a:t>
            </a:r>
            <a:r>
              <a:rPr kumimoji="1" lang="zh-CN" altLang="en-US" sz="3200" dirty="0">
                <a:effectLst>
                  <a:outerShdw blurRad="38100" dist="38100" dir="2700000" algn="tl">
                    <a:srgbClr val="C0C0C0"/>
                  </a:outerShdw>
                </a:effectLst>
                <a:latin typeface="Times New Roman" charset="0"/>
              </a:rPr>
              <a:t>的合成为：</a:t>
            </a:r>
          </a:p>
        </p:txBody>
      </p:sp>
      <p:graphicFrame>
        <p:nvGraphicFramePr>
          <p:cNvPr id="75782" name="Object 7"/>
          <p:cNvGraphicFramePr>
            <a:graphicFrameLocks noChangeAspect="1"/>
          </p:cNvGraphicFramePr>
          <p:nvPr/>
        </p:nvGraphicFramePr>
        <p:xfrm>
          <a:off x="0" y="4797425"/>
          <a:ext cx="11734800" cy="1752600"/>
        </p:xfrm>
        <a:graphic>
          <a:graphicData uri="http://schemas.openxmlformats.org/presentationml/2006/ole">
            <mc:AlternateContent xmlns:mc="http://schemas.openxmlformats.org/markup-compatibility/2006">
              <mc:Choice xmlns:v="urn:schemas-microsoft-com:vml" Requires="v">
                <p:oleObj spid="_x0000_s92177" name="文档" r:id="rId9" imgW="5486400" imgH="762000" progId="Word.Document.8">
                  <p:embed/>
                </p:oleObj>
              </mc:Choice>
              <mc:Fallback>
                <p:oleObj name="文档" r:id="rId9" imgW="5486400" imgH="762000" progId="Word.Document.8">
                  <p:embed/>
                  <p:pic>
                    <p:nvPicPr>
                      <p:cNvPr id="75782"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4797425"/>
                        <a:ext cx="11734800" cy="1752600"/>
                      </a:xfrm>
                      <a:prstGeom prst="rect">
                        <a:avLst/>
                      </a:prstGeom>
                      <a:noFill/>
                      <a:ln>
                        <a:noFill/>
                      </a:ln>
                      <a:effectLst/>
                    </p:spPr>
                  </p:pic>
                </p:oleObj>
              </mc:Fallback>
            </mc:AlternateContent>
          </a:graphicData>
        </a:graphic>
      </p:graphicFrame>
      <p:sp>
        <p:nvSpPr>
          <p:cNvPr id="138248" name="Text Box 8"/>
          <p:cNvSpPr txBox="1">
            <a:spLocks noChangeArrowheads="1"/>
          </p:cNvSpPr>
          <p:nvPr/>
        </p:nvSpPr>
        <p:spPr bwMode="auto">
          <a:xfrm>
            <a:off x="914400" y="3959225"/>
            <a:ext cx="1676400" cy="579438"/>
          </a:xfrm>
          <a:prstGeom prst="rect">
            <a:avLst/>
          </a:prstGeom>
          <a:noFill/>
          <a:ln>
            <a:noFill/>
          </a:ln>
          <a:effectLst/>
        </p:spPr>
        <p:txBody>
          <a:bodyPr>
            <a:spAutoFit/>
          </a:bodyPr>
          <a:lstStyle/>
          <a:p>
            <a:pPr algn="ctr">
              <a:spcBef>
                <a:spcPct val="50000"/>
              </a:spcBef>
              <a:defRPr/>
            </a:pPr>
            <a:r>
              <a:rPr kumimoji="1" lang="zh-CN" altLang="en-US" sz="3200" dirty="0">
                <a:effectLst>
                  <a:outerShdw blurRad="38100" dist="38100" dir="2700000" algn="tl">
                    <a:srgbClr val="C0C0C0"/>
                  </a:outerShdw>
                </a:effectLst>
                <a:latin typeface="Times New Roman" pitchFamily="18" charset="0"/>
                <a:ea typeface="宋体" pitchFamily="2" charset="-122"/>
              </a:rPr>
              <a:t>其中</a:t>
            </a:r>
          </a:p>
        </p:txBody>
      </p:sp>
      <p:sp>
        <p:nvSpPr>
          <p:cNvPr id="4" name="矩形 3">
            <a:extLst>
              <a:ext uri="{FF2B5EF4-FFF2-40B4-BE49-F238E27FC236}">
                <a16:creationId xmlns:a16="http://schemas.microsoft.com/office/drawing/2014/main" id="{753ACBAC-A6CE-45FC-80FB-9EDD0D66C51C}"/>
              </a:ext>
            </a:extLst>
          </p:cNvPr>
          <p:cNvSpPr/>
          <p:nvPr/>
        </p:nvSpPr>
        <p:spPr>
          <a:xfrm>
            <a:off x="3744516" y="1376512"/>
            <a:ext cx="10542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F34F102-A549-4B5A-A1CA-E02756E1E7A3}"/>
              </a:ext>
            </a:extLst>
          </p:cNvPr>
          <p:cNvSpPr/>
          <p:nvPr/>
        </p:nvSpPr>
        <p:spPr>
          <a:xfrm>
            <a:off x="6190444" y="1279523"/>
            <a:ext cx="397780" cy="7643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B21C26C-C73D-4251-87EF-40DDD822C078}"/>
              </a:ext>
            </a:extLst>
          </p:cNvPr>
          <p:cNvSpPr/>
          <p:nvPr/>
        </p:nvSpPr>
        <p:spPr>
          <a:xfrm>
            <a:off x="5169496" y="3140967"/>
            <a:ext cx="397780" cy="3555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连接符: 肘形 7">
            <a:extLst>
              <a:ext uri="{FF2B5EF4-FFF2-40B4-BE49-F238E27FC236}">
                <a16:creationId xmlns:a16="http://schemas.microsoft.com/office/drawing/2014/main" id="{C5EEEEC8-A14B-41BE-B0D2-2BEB86D9489B}"/>
              </a:ext>
            </a:extLst>
          </p:cNvPr>
          <p:cNvCxnSpPr>
            <a:stCxn id="4" idx="3"/>
            <a:endCxn id="14" idx="0"/>
          </p:cNvCxnSpPr>
          <p:nvPr/>
        </p:nvCxnSpPr>
        <p:spPr>
          <a:xfrm>
            <a:off x="4798740" y="1520528"/>
            <a:ext cx="569646" cy="1620439"/>
          </a:xfrm>
          <a:prstGeom prst="bentConnector2">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 name="连接符: 肘形 9">
            <a:extLst>
              <a:ext uri="{FF2B5EF4-FFF2-40B4-BE49-F238E27FC236}">
                <a16:creationId xmlns:a16="http://schemas.microsoft.com/office/drawing/2014/main" id="{65FA82CB-C611-45A8-99B8-62C996C07B5A}"/>
              </a:ext>
            </a:extLst>
          </p:cNvPr>
          <p:cNvCxnSpPr/>
          <p:nvPr/>
        </p:nvCxnSpPr>
        <p:spPr>
          <a:xfrm rot="5400000">
            <a:off x="5041204" y="1991726"/>
            <a:ext cx="1476423" cy="822058"/>
          </a:xfrm>
          <a:prstGeom prst="bentConnector3">
            <a:avLst>
              <a:gd name="adj1" fmla="val -9675"/>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E26555F6-E4E7-49E6-8087-4EFEDBE1AF8E}"/>
              </a:ext>
            </a:extLst>
          </p:cNvPr>
          <p:cNvSpPr/>
          <p:nvPr/>
        </p:nvSpPr>
        <p:spPr>
          <a:xfrm>
            <a:off x="2245744" y="4832872"/>
            <a:ext cx="3371540" cy="3934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70F7AA33-D497-46FD-ACDC-9D01F501CBAA}"/>
              </a:ext>
            </a:extLst>
          </p:cNvPr>
          <p:cNvSpPr txBox="1"/>
          <p:nvPr/>
        </p:nvSpPr>
        <p:spPr>
          <a:xfrm>
            <a:off x="6324597" y="5401618"/>
            <a:ext cx="2390938" cy="461665"/>
          </a:xfrm>
          <a:prstGeom prst="rect">
            <a:avLst/>
          </a:prstGeom>
          <a:noFill/>
        </p:spPr>
        <p:txBody>
          <a:bodyPr wrap="square">
            <a:spAutoFit/>
          </a:bodyPr>
          <a:lstStyle/>
          <a:p>
            <a:r>
              <a:rPr kumimoji="0" lang="zh-CN" altLang="en-US" sz="2400" b="1" i="0" u="none" strike="noStrike" kern="1200" cap="none" spc="0" normalizeH="0" baseline="0" noProof="0" dirty="0">
                <a:ln>
                  <a:noFill/>
                </a:ln>
                <a:solidFill>
                  <a:srgbClr val="FF0000"/>
                </a:solidFill>
                <a:effectLst/>
                <a:highlight>
                  <a:srgbClr val="FFFF00"/>
                </a:highlight>
                <a:uLnTx/>
                <a:uFillTx/>
                <a:latin typeface="Microsoft YaHei" charset="-122"/>
                <a:ea typeface="Microsoft YaHei" charset="-122"/>
                <a:cs typeface="Microsoft YaHei" charset="-122"/>
                <a:sym typeface="Symbol" charset="2"/>
              </a:rPr>
              <a:t>最大</a:t>
            </a:r>
            <a:r>
              <a:rPr kumimoji="0" lang="en-US" altLang="zh-CN" sz="2400" b="1" i="0" u="none" strike="noStrike" kern="1200" cap="none" spc="0" normalizeH="0" baseline="0" noProof="0" dirty="0">
                <a:ln>
                  <a:noFill/>
                </a:ln>
                <a:solidFill>
                  <a:srgbClr val="FF0000"/>
                </a:solidFill>
                <a:effectLst/>
                <a:highlight>
                  <a:srgbClr val="FFFF00"/>
                </a:highlight>
                <a:uLnTx/>
                <a:uFillTx/>
                <a:latin typeface="Microsoft YaHei" charset="-122"/>
                <a:ea typeface="Microsoft YaHei" charset="-122"/>
                <a:cs typeface="Microsoft YaHei" charset="-122"/>
                <a:sym typeface="Symbol" charset="2"/>
              </a:rPr>
              <a:t>—</a:t>
            </a:r>
            <a:r>
              <a:rPr kumimoji="0" lang="zh-CN" altLang="en-US" sz="2400" b="1" i="0" u="none" strike="noStrike" kern="1200" cap="none" spc="0" normalizeH="0" baseline="0" noProof="0" dirty="0">
                <a:ln>
                  <a:noFill/>
                </a:ln>
                <a:solidFill>
                  <a:srgbClr val="FF0000"/>
                </a:solidFill>
                <a:effectLst/>
                <a:highlight>
                  <a:srgbClr val="FFFF00"/>
                </a:highlight>
                <a:uLnTx/>
                <a:uFillTx/>
                <a:latin typeface="Microsoft YaHei" charset="-122"/>
                <a:ea typeface="Microsoft YaHei" charset="-122"/>
                <a:cs typeface="Microsoft YaHei" charset="-122"/>
                <a:sym typeface="Symbol" charset="2"/>
              </a:rPr>
              <a:t>最小合成</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2"/>
          <p:cNvSpPr>
            <a:spLocks noChangeArrowheads="1"/>
          </p:cNvSpPr>
          <p:nvPr/>
        </p:nvSpPr>
        <p:spPr bwMode="auto">
          <a:xfrm>
            <a:off x="322112" y="1189666"/>
            <a:ext cx="8382000" cy="3883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eaLnBrk="0" hangingPunct="0">
              <a:lnSpc>
                <a:spcPct val="150000"/>
              </a:lnSpc>
            </a:pPr>
            <a:r>
              <a:rPr lang="en-US" altLang="zh-CN" sz="2400" b="1" dirty="0">
                <a:latin typeface="Microsoft YaHei" panose="020B0503020204020204" pitchFamily="34" charset="-122"/>
                <a:ea typeface="Microsoft YaHei" panose="020B0503020204020204" pitchFamily="34" charset="-122"/>
                <a:sym typeface="Symbol" charset="2"/>
              </a:rPr>
              <a:t>2</a:t>
            </a:r>
            <a:r>
              <a:rPr lang="zh-CN" altLang="en-US" sz="2400" b="1" dirty="0">
                <a:latin typeface="Microsoft YaHei" panose="020B0503020204020204" pitchFamily="34" charset="-122"/>
                <a:ea typeface="Microsoft YaHei" panose="020B0503020204020204" pitchFamily="34" charset="-122"/>
                <a:sym typeface="Symbol" charset="2"/>
              </a:rPr>
              <a:t>．模糊向量的笛卡尔乘积</a:t>
            </a:r>
          </a:p>
          <a:p>
            <a:pPr algn="just" eaLnBrk="0" hangingPunct="0">
              <a:lnSpc>
                <a:spcPct val="150000"/>
              </a:lnSpc>
            </a:pPr>
            <a:r>
              <a:rPr lang="zh-CN" altLang="en-US" sz="2400" dirty="0">
                <a:latin typeface="Microsoft YaHei" panose="020B0503020204020204" pitchFamily="34" charset="-122"/>
                <a:ea typeface="Microsoft YaHei" panose="020B0503020204020204" pitchFamily="34" charset="-122"/>
                <a:sym typeface="Symbol" charset="2"/>
              </a:rPr>
              <a:t> 设有</a:t>
            </a:r>
            <a:r>
              <a:rPr lang="en-US" altLang="zh-CN" sz="2400" dirty="0">
                <a:latin typeface="Microsoft YaHei" panose="020B0503020204020204" pitchFamily="34" charset="-122"/>
                <a:ea typeface="Microsoft YaHei" panose="020B0503020204020204" pitchFamily="34" charset="-122"/>
                <a:sym typeface="Symbol" charset="2"/>
              </a:rPr>
              <a:t>1</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sym typeface="Symbol" charset="2"/>
              </a:rPr>
              <a:t>维模糊向量</a:t>
            </a:r>
            <a:r>
              <a:rPr lang="en-US" altLang="zh-CN" sz="2400" dirty="0">
                <a:latin typeface="Microsoft YaHei" panose="020B0503020204020204" pitchFamily="34" charset="-122"/>
                <a:ea typeface="Microsoft YaHei" panose="020B0503020204020204" pitchFamily="34" charset="-122"/>
                <a:sym typeface="Symbol" charset="2"/>
              </a:rPr>
              <a:t>x</a:t>
            </a:r>
            <a:r>
              <a:rPr lang="zh-CN" altLang="en-US" sz="2400" dirty="0">
                <a:latin typeface="Microsoft YaHei" panose="020B0503020204020204" pitchFamily="34" charset="-122"/>
                <a:ea typeface="Microsoft YaHei" panose="020B0503020204020204" pitchFamily="34" charset="-122"/>
                <a:sym typeface="Symbol" charset="2"/>
              </a:rPr>
              <a:t>和</a:t>
            </a:r>
            <a:r>
              <a:rPr lang="en-US" altLang="zh-CN" sz="2400" dirty="0">
                <a:latin typeface="Microsoft YaHei" panose="020B0503020204020204" pitchFamily="34" charset="-122"/>
                <a:ea typeface="Microsoft YaHei" panose="020B0503020204020204" pitchFamily="34" charset="-122"/>
                <a:sym typeface="Symbol" charset="2"/>
              </a:rPr>
              <a:t>1</a:t>
            </a:r>
            <a:r>
              <a:rPr lang="en-US" altLang="zh-CN" sz="2400" dirty="0">
                <a:latin typeface="Microsoft YaHei" panose="020B0503020204020204" pitchFamily="34" charset="-122"/>
                <a:ea typeface="Microsoft YaHei" panose="020B0503020204020204" pitchFamily="34" charset="-122"/>
              </a:rPr>
              <a:t>m</a:t>
            </a:r>
            <a:r>
              <a:rPr lang="zh-CN" altLang="en-US" sz="2400" dirty="0">
                <a:latin typeface="Microsoft YaHei" panose="020B0503020204020204" pitchFamily="34" charset="-122"/>
                <a:ea typeface="Microsoft YaHei" panose="020B0503020204020204" pitchFamily="34" charset="-122"/>
                <a:sym typeface="Symbol" charset="2"/>
              </a:rPr>
              <a:t>维模糊向量</a:t>
            </a:r>
            <a:r>
              <a:rPr lang="en-US" altLang="zh-CN" sz="2400" dirty="0">
                <a:latin typeface="Microsoft YaHei" panose="020B0503020204020204" pitchFamily="34" charset="-122"/>
                <a:ea typeface="Microsoft YaHei" panose="020B0503020204020204" pitchFamily="34" charset="-122"/>
                <a:sym typeface="Symbol" charset="2"/>
              </a:rPr>
              <a:t>y</a:t>
            </a:r>
            <a:r>
              <a:rPr lang="zh-CN" altLang="en-US" sz="2400" dirty="0">
                <a:latin typeface="Microsoft YaHei" panose="020B0503020204020204" pitchFamily="34" charset="-122"/>
                <a:ea typeface="Microsoft YaHei" panose="020B0503020204020204" pitchFamily="34" charset="-122"/>
                <a:sym typeface="Symbol" charset="2"/>
              </a:rPr>
              <a:t>，则定义</a:t>
            </a:r>
          </a:p>
          <a:p>
            <a:pPr algn="just" eaLnBrk="0" hangingPunct="0">
              <a:lnSpc>
                <a:spcPct val="150000"/>
              </a:lnSpc>
            </a:pPr>
            <a:r>
              <a:rPr lang="zh-CN" altLang="en-US" sz="2400" dirty="0">
                <a:latin typeface="Microsoft YaHei" panose="020B0503020204020204" pitchFamily="34" charset="-122"/>
                <a:ea typeface="Microsoft YaHei" panose="020B0503020204020204" pitchFamily="34" charset="-122"/>
                <a:sym typeface="Symbol" charset="2"/>
              </a:rPr>
              <a:t>	</a:t>
            </a:r>
            <a:endParaRPr lang="en-US" altLang="zh-CN" sz="2400" dirty="0">
              <a:latin typeface="Microsoft YaHei" panose="020B0503020204020204" pitchFamily="34" charset="-122"/>
              <a:ea typeface="Microsoft YaHei" panose="020B0503020204020204" pitchFamily="34" charset="-122"/>
              <a:sym typeface="Symbol" charset="2"/>
            </a:endParaRPr>
          </a:p>
          <a:p>
            <a:pPr algn="just" eaLnBrk="0" hangingPunct="0">
              <a:lnSpc>
                <a:spcPct val="150000"/>
              </a:lnSpc>
            </a:pPr>
            <a:endParaRPr lang="zh-CN" altLang="en-US" sz="2400" dirty="0">
              <a:latin typeface="Microsoft YaHei" panose="020B0503020204020204" pitchFamily="34" charset="-122"/>
              <a:ea typeface="Microsoft YaHei" panose="020B0503020204020204" pitchFamily="34" charset="-122"/>
              <a:sym typeface="Symbol" charset="2"/>
            </a:endParaRPr>
          </a:p>
          <a:p>
            <a:pPr algn="just" eaLnBrk="0" hangingPunct="0">
              <a:lnSpc>
                <a:spcPct val="150000"/>
              </a:lnSpc>
            </a:pPr>
            <a:r>
              <a:rPr lang="zh-CN" altLang="en-US" sz="2400" dirty="0">
                <a:latin typeface="Microsoft YaHei" panose="020B0503020204020204" pitchFamily="34" charset="-122"/>
                <a:ea typeface="Microsoft YaHei" panose="020B0503020204020204" pitchFamily="34" charset="-122"/>
                <a:sym typeface="Symbol" charset="2"/>
              </a:rPr>
              <a:t>为模糊向量</a:t>
            </a:r>
            <a:r>
              <a:rPr lang="en-US" altLang="zh-CN" sz="2400" dirty="0">
                <a:latin typeface="Microsoft YaHei" panose="020B0503020204020204" pitchFamily="34" charset="-122"/>
                <a:ea typeface="Microsoft YaHei" panose="020B0503020204020204" pitchFamily="34" charset="-122"/>
                <a:sym typeface="Symbol" charset="2"/>
              </a:rPr>
              <a:t>x</a:t>
            </a:r>
            <a:r>
              <a:rPr lang="zh-CN" altLang="en-US" sz="2400" dirty="0">
                <a:latin typeface="Microsoft YaHei" panose="020B0503020204020204" pitchFamily="34" charset="-122"/>
                <a:ea typeface="Microsoft YaHei" panose="020B0503020204020204" pitchFamily="34" charset="-122"/>
                <a:sym typeface="Symbol" charset="2"/>
              </a:rPr>
              <a:t>和</a:t>
            </a:r>
            <a:r>
              <a:rPr lang="en-US" altLang="zh-CN" sz="2400" dirty="0">
                <a:latin typeface="Microsoft YaHei" panose="020B0503020204020204" pitchFamily="34" charset="-122"/>
                <a:ea typeface="Microsoft YaHei" panose="020B0503020204020204" pitchFamily="34" charset="-122"/>
                <a:sym typeface="Symbol" charset="2"/>
              </a:rPr>
              <a:t>y</a:t>
            </a:r>
            <a:r>
              <a:rPr lang="zh-CN" altLang="en-US" sz="2400" dirty="0">
                <a:latin typeface="Microsoft YaHei" panose="020B0503020204020204" pitchFamily="34" charset="-122"/>
                <a:ea typeface="Microsoft YaHei" panose="020B0503020204020204" pitchFamily="34" charset="-122"/>
                <a:sym typeface="Symbol" charset="2"/>
              </a:rPr>
              <a:t>的</a:t>
            </a:r>
            <a:r>
              <a:rPr lang="zh-CN" altLang="en-US" sz="2400" dirty="0">
                <a:solidFill>
                  <a:srgbClr val="FF0000"/>
                </a:solidFill>
                <a:highlight>
                  <a:srgbClr val="00FF00"/>
                </a:highlight>
                <a:latin typeface="Microsoft YaHei" panose="020B0503020204020204" pitchFamily="34" charset="-122"/>
                <a:ea typeface="Microsoft YaHei" panose="020B0503020204020204" pitchFamily="34" charset="-122"/>
                <a:sym typeface="Symbol" charset="2"/>
              </a:rPr>
              <a:t>笛卡尔乘积</a:t>
            </a:r>
            <a:r>
              <a:rPr lang="zh-CN" altLang="en-US" sz="2400" dirty="0">
                <a:latin typeface="Microsoft YaHei" panose="020B0503020204020204" pitchFamily="34" charset="-122"/>
                <a:ea typeface="Microsoft YaHei" panose="020B0503020204020204" pitchFamily="34" charset="-122"/>
                <a:sym typeface="Symbol" charset="2"/>
              </a:rPr>
              <a:t>。模糊向量</a:t>
            </a:r>
            <a:r>
              <a:rPr lang="en-US" altLang="zh-CN" sz="2400" dirty="0">
                <a:latin typeface="Microsoft YaHei" panose="020B0503020204020204" pitchFamily="34" charset="-122"/>
                <a:ea typeface="Microsoft YaHei" panose="020B0503020204020204" pitchFamily="34" charset="-122"/>
                <a:sym typeface="Symbol" charset="2"/>
              </a:rPr>
              <a:t>x</a:t>
            </a:r>
            <a:r>
              <a:rPr lang="zh-CN" altLang="en-US" sz="2400" dirty="0">
                <a:latin typeface="Microsoft YaHei" panose="020B0503020204020204" pitchFamily="34" charset="-122"/>
                <a:ea typeface="Microsoft YaHei" panose="020B0503020204020204" pitchFamily="34" charset="-122"/>
                <a:sym typeface="Symbol" charset="2"/>
              </a:rPr>
              <a:t>和</a:t>
            </a:r>
            <a:r>
              <a:rPr lang="en-US" altLang="zh-CN" sz="2400" dirty="0">
                <a:latin typeface="Microsoft YaHei" panose="020B0503020204020204" pitchFamily="34" charset="-122"/>
                <a:ea typeface="Microsoft YaHei" panose="020B0503020204020204" pitchFamily="34" charset="-122"/>
                <a:sym typeface="Symbol" charset="2"/>
              </a:rPr>
              <a:t>y</a:t>
            </a:r>
            <a:r>
              <a:rPr lang="zh-CN" altLang="en-US" sz="2400" dirty="0">
                <a:latin typeface="Microsoft YaHei" panose="020B0503020204020204" pitchFamily="34" charset="-122"/>
                <a:ea typeface="Microsoft YaHei" panose="020B0503020204020204" pitchFamily="34" charset="-122"/>
                <a:sym typeface="Symbol" charset="2"/>
              </a:rPr>
              <a:t>的笛卡尔乘积表示它们所在论域</a:t>
            </a:r>
            <a:r>
              <a:rPr lang="en-US" altLang="zh-CN" sz="2400" dirty="0">
                <a:latin typeface="Microsoft YaHei" panose="020B0503020204020204" pitchFamily="34" charset="-122"/>
                <a:ea typeface="Microsoft YaHei" panose="020B0503020204020204" pitchFamily="34" charset="-122"/>
                <a:sym typeface="Symbol" charset="2"/>
              </a:rPr>
              <a:t>X</a:t>
            </a:r>
            <a:r>
              <a:rPr lang="zh-CN" altLang="en-US" sz="2400" dirty="0">
                <a:latin typeface="Microsoft YaHei" panose="020B0503020204020204" pitchFamily="34" charset="-122"/>
                <a:ea typeface="Microsoft YaHei" panose="020B0503020204020204" pitchFamily="34" charset="-122"/>
                <a:sym typeface="Symbol" charset="2"/>
              </a:rPr>
              <a:t>与</a:t>
            </a:r>
            <a:r>
              <a:rPr lang="en-US" altLang="zh-CN" sz="2400" dirty="0">
                <a:latin typeface="Microsoft YaHei" panose="020B0503020204020204" pitchFamily="34" charset="-122"/>
                <a:ea typeface="Microsoft YaHei" panose="020B0503020204020204" pitchFamily="34" charset="-122"/>
                <a:sym typeface="Symbol" charset="2"/>
              </a:rPr>
              <a:t>Y</a:t>
            </a:r>
            <a:r>
              <a:rPr lang="zh-CN" altLang="en-US" sz="2400" dirty="0">
                <a:latin typeface="Microsoft YaHei" panose="020B0503020204020204" pitchFamily="34" charset="-122"/>
                <a:ea typeface="Microsoft YaHei" panose="020B0503020204020204" pitchFamily="34" charset="-122"/>
                <a:sym typeface="Symbol" charset="2"/>
              </a:rPr>
              <a:t>之间的转换关系，这种转换关系也是模糊关系，而上式右端正是模糊关系的合成运算。</a:t>
            </a:r>
            <a:r>
              <a:rPr lang="zh-CN" altLang="en-US" sz="1050" dirty="0">
                <a:latin typeface="Microsoft YaHei" panose="020B0503020204020204" pitchFamily="34" charset="-122"/>
                <a:ea typeface="Microsoft YaHei" panose="020B0503020204020204" pitchFamily="34" charset="-122"/>
                <a:sym typeface="Symbol" charset="2"/>
              </a:rPr>
              <a:t> </a:t>
            </a:r>
          </a:p>
        </p:txBody>
      </p:sp>
      <p:graphicFrame>
        <p:nvGraphicFramePr>
          <p:cNvPr id="702467" name="Object 3"/>
          <p:cNvGraphicFramePr>
            <a:graphicFrameLocks noChangeAspect="1"/>
          </p:cNvGraphicFramePr>
          <p:nvPr/>
        </p:nvGraphicFramePr>
        <p:xfrm>
          <a:off x="3131840" y="2636912"/>
          <a:ext cx="2302750" cy="602804"/>
        </p:xfrm>
        <a:graphic>
          <a:graphicData uri="http://schemas.openxmlformats.org/presentationml/2006/ole">
            <mc:AlternateContent xmlns:mc="http://schemas.openxmlformats.org/markup-compatibility/2006">
              <mc:Choice xmlns:v="urn:schemas-microsoft-com:vml" Requires="v">
                <p:oleObj spid="_x0000_s93189" name="公式" r:id="rId3" imgW="876300" imgH="228600" progId="Equation.3">
                  <p:embed/>
                </p:oleObj>
              </mc:Choice>
              <mc:Fallback>
                <p:oleObj name="公式" r:id="rId3" imgW="876300" imgH="228600" progId="Equation.3">
                  <p:embed/>
                  <p:pic>
                    <p:nvPicPr>
                      <p:cNvPr id="70246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2636912"/>
                        <a:ext cx="2302750" cy="602804"/>
                      </a:xfrm>
                      <a:prstGeom prst="rect">
                        <a:avLst/>
                      </a:prstGeom>
                      <a:solidFill>
                        <a:srgbClr val="FFFFFF"/>
                      </a:solidFill>
                    </p:spPr>
                  </p:pic>
                </p:oleObj>
              </mc:Fallback>
            </mc:AlternateContent>
          </a:graphicData>
        </a:graphic>
      </p:graphicFrame>
      <p:sp>
        <p:nvSpPr>
          <p:cNvPr id="6" name="文本框 5">
            <a:extLst>
              <a:ext uri="{FF2B5EF4-FFF2-40B4-BE49-F238E27FC236}">
                <a16:creationId xmlns:a16="http://schemas.microsoft.com/office/drawing/2014/main" id="{E055D3C3-83B1-45C5-83C1-B319FA6D210D}"/>
              </a:ext>
            </a:extLst>
          </p:cNvPr>
          <p:cNvSpPr txBox="1"/>
          <p:nvPr/>
        </p:nvSpPr>
        <p:spPr>
          <a:xfrm>
            <a:off x="971600" y="173507"/>
            <a:ext cx="4572000" cy="584775"/>
          </a:xfrm>
          <a:prstGeom prst="rect">
            <a:avLst/>
          </a:prstGeom>
          <a:noFill/>
        </p:spPr>
        <p:txBody>
          <a:bodyPr wrap="square">
            <a:spAutoFit/>
          </a:bodyPr>
          <a:lstStyle/>
          <a:p>
            <a:pPr algn="just"/>
            <a:r>
              <a:rPr kumimoji="1" lang="en-US" altLang="zh-CN" sz="3200" b="1" dirty="0">
                <a:effectLst>
                  <a:outerShdw blurRad="38100" dist="38100" dir="2700000" algn="tl">
                    <a:srgbClr val="C0C0C0"/>
                  </a:outerShdw>
                </a:effectLst>
                <a:latin typeface="Times New Roman" charset="0"/>
              </a:rPr>
              <a:t>3.4.5 </a:t>
            </a:r>
            <a:r>
              <a:rPr kumimoji="1" lang="zh-CN" altLang="en-US" sz="3200" b="1" dirty="0">
                <a:effectLst>
                  <a:outerShdw blurRad="38100" dist="38100" dir="2700000" algn="tl">
                    <a:srgbClr val="C0C0C0"/>
                  </a:outerShdw>
                </a:effectLst>
                <a:latin typeface="Times New Roman" charset="0"/>
              </a:rPr>
              <a:t>模糊向量及其运算</a:t>
            </a:r>
          </a:p>
        </p:txBody>
      </p:sp>
      <p:sp>
        <p:nvSpPr>
          <p:cNvPr id="2" name="文本框 1">
            <a:extLst>
              <a:ext uri="{FF2B5EF4-FFF2-40B4-BE49-F238E27FC236}">
                <a16:creationId xmlns:a16="http://schemas.microsoft.com/office/drawing/2014/main" id="{311CE632-C93E-4E1A-AF58-030E849EAA04}"/>
              </a:ext>
            </a:extLst>
          </p:cNvPr>
          <p:cNvSpPr txBox="1"/>
          <p:nvPr/>
        </p:nvSpPr>
        <p:spPr>
          <a:xfrm>
            <a:off x="5940152" y="2368927"/>
            <a:ext cx="2784737" cy="1138773"/>
          </a:xfrm>
          <a:prstGeom prst="rect">
            <a:avLst/>
          </a:prstGeom>
          <a:noFill/>
        </p:spPr>
        <p:txBody>
          <a:bodyPr wrap="none" rtlCol="0">
            <a:spAutoFit/>
          </a:bodyPr>
          <a:lstStyle/>
          <a:p>
            <a:r>
              <a:rPr lang="zh-CN" altLang="en-US" sz="4000" dirty="0">
                <a:solidFill>
                  <a:srgbClr val="FF0000"/>
                </a:solidFill>
                <a:highlight>
                  <a:srgbClr val="FFFF00"/>
                </a:highlight>
                <a:latin typeface="Microsoft YaHei" panose="020B0503020204020204" pitchFamily="34" charset="-122"/>
                <a:ea typeface="Microsoft YaHei" panose="020B0503020204020204" pitchFamily="34" charset="-122"/>
              </a:rPr>
              <a:t>列</a:t>
            </a:r>
            <a:r>
              <a:rPr lang="zh-CN" altLang="en-US" sz="2800" dirty="0">
                <a:solidFill>
                  <a:srgbClr val="FF0000"/>
                </a:solidFill>
                <a:highlight>
                  <a:srgbClr val="FFFF00"/>
                </a:highlight>
                <a:latin typeface="Microsoft YaHei" panose="020B0503020204020204" pitchFamily="34" charset="-122"/>
                <a:ea typeface="Microsoft YaHei" panose="020B0503020204020204" pitchFamily="34" charset="-122"/>
              </a:rPr>
              <a:t>向量</a:t>
            </a:r>
            <a:r>
              <a:rPr lang="zh-CN" altLang="en-US" sz="2800" dirty="0">
                <a:solidFill>
                  <a:srgbClr val="FF0000"/>
                </a:solidFill>
                <a:highlight>
                  <a:srgbClr val="FFFF00"/>
                </a:highlight>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4000" dirty="0">
                <a:solidFill>
                  <a:srgbClr val="FF0000"/>
                </a:solidFill>
                <a:highlight>
                  <a:srgbClr val="FFFF00"/>
                </a:highlight>
                <a:latin typeface="Microsoft YaHei" panose="020B0503020204020204" pitchFamily="34" charset="-122"/>
                <a:ea typeface="Microsoft YaHei" panose="020B0503020204020204" pitchFamily="34" charset="-122"/>
              </a:rPr>
              <a:t>行</a:t>
            </a:r>
            <a:r>
              <a:rPr lang="zh-CN" altLang="en-US" sz="2800" dirty="0">
                <a:solidFill>
                  <a:srgbClr val="FF0000"/>
                </a:solidFill>
                <a:highlight>
                  <a:srgbClr val="FFFF00"/>
                </a:highlight>
                <a:latin typeface="Microsoft YaHei" panose="020B0503020204020204" pitchFamily="34" charset="-122"/>
                <a:ea typeface="Microsoft YaHei" panose="020B0503020204020204" pitchFamily="34" charset="-122"/>
              </a:rPr>
              <a:t>向量</a:t>
            </a:r>
            <a:endParaRPr lang="en-US" altLang="zh-CN" sz="2800" dirty="0">
              <a:solidFill>
                <a:srgbClr val="FF0000"/>
              </a:solidFill>
              <a:highlight>
                <a:srgbClr val="FFFF00"/>
              </a:highlight>
              <a:latin typeface="Microsoft YaHei" panose="020B0503020204020204" pitchFamily="34" charset="-122"/>
              <a:ea typeface="Microsoft YaHei" panose="020B0503020204020204" pitchFamily="34" charset="-122"/>
            </a:endParaRPr>
          </a:p>
          <a:p>
            <a:pPr algn="ctr"/>
            <a:r>
              <a:rPr lang="zh-CN" altLang="en-US" sz="2800" dirty="0">
                <a:solidFill>
                  <a:srgbClr val="002060"/>
                </a:solidFill>
                <a:highlight>
                  <a:srgbClr val="FFFF00"/>
                </a:highlight>
                <a:latin typeface="Microsoft YaHei" panose="020B0503020204020204" pitchFamily="34" charset="-122"/>
                <a:ea typeface="Microsoft YaHei" panose="020B0503020204020204" pitchFamily="34" charset="-122"/>
              </a:rPr>
              <a:t>交运算</a:t>
            </a:r>
          </a:p>
        </p:txBody>
      </p:sp>
    </p:spTree>
    <p:extLst>
      <p:ext uri="{BB962C8B-B14F-4D97-AF65-F5344CB8AC3E}">
        <p14:creationId xmlns:p14="http://schemas.microsoft.com/office/powerpoint/2010/main" val="1138264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编号占位符 3"/>
          <p:cNvSpPr>
            <a:spLocks noGrp="1"/>
          </p:cNvSpPr>
          <p:nvPr>
            <p:ph type="sldNum" sz="quarter" idx="12"/>
          </p:nvPr>
        </p:nvSpPr>
        <p:spPr/>
        <p:txBody>
          <a:bodyPr/>
          <a:lstStyle/>
          <a:p>
            <a:fld id="{EACCA2C7-FEFF-C64B-95A9-E5A4DC1B13A3}" type="slidenum">
              <a:rPr lang="en-US" altLang="zh-CN"/>
              <a:pPr/>
              <a:t>15</a:t>
            </a:fld>
            <a:endParaRPr lang="en-US" altLang="zh-CN"/>
          </a:p>
        </p:txBody>
      </p:sp>
      <p:sp>
        <p:nvSpPr>
          <p:cNvPr id="428036" name="Rectangle 4"/>
          <p:cNvSpPr>
            <a:spLocks noChangeArrowheads="1"/>
          </p:cNvSpPr>
          <p:nvPr/>
        </p:nvSpPr>
        <p:spPr bwMode="auto">
          <a:xfrm>
            <a:off x="304800" y="1295400"/>
            <a:ext cx="8610600" cy="2880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indent="400050">
              <a:defRPr kumimoji="1" sz="2400">
                <a:solidFill>
                  <a:schemeClr val="tx1"/>
                </a:solidFill>
                <a:latin typeface="Times New Roman" charset="0"/>
                <a:ea typeface="宋体" charset="-122"/>
              </a:defRPr>
            </a:lvl1pPr>
            <a:lvl2pPr>
              <a:defRPr kumimoji="1" sz="2400">
                <a:solidFill>
                  <a:schemeClr val="tx1"/>
                </a:solidFill>
                <a:latin typeface="Times New Roman" charset="0"/>
                <a:ea typeface="宋体" charset="-122"/>
              </a:defRPr>
            </a:lvl2pPr>
            <a:lvl3pPr>
              <a:defRPr kumimoji="1" sz="2400">
                <a:solidFill>
                  <a:schemeClr val="tx1"/>
                </a:solidFill>
                <a:latin typeface="Times New Roman" charset="0"/>
                <a:ea typeface="宋体" charset="-122"/>
              </a:defRPr>
            </a:lvl3pPr>
            <a:lvl4pPr>
              <a:defRPr kumimoji="1" sz="2400">
                <a:solidFill>
                  <a:schemeClr val="tx1"/>
                </a:solidFill>
                <a:latin typeface="Times New Roman" charset="0"/>
                <a:ea typeface="宋体" charset="-122"/>
              </a:defRPr>
            </a:lvl4pPr>
            <a:lvl5pPr>
              <a:defRPr kumimoji="1" sz="2400">
                <a:solidFill>
                  <a:schemeClr val="tx1"/>
                </a:solidFill>
                <a:latin typeface="Times New Roman" charset="0"/>
                <a:ea typeface="宋体" charset="-122"/>
              </a:defRPr>
            </a:lvl5pPr>
            <a:lvl6pPr fontAlgn="base">
              <a:spcBef>
                <a:spcPct val="0"/>
              </a:spcBef>
              <a:spcAft>
                <a:spcPct val="0"/>
              </a:spcAft>
              <a:defRPr kumimoji="1" sz="2400">
                <a:solidFill>
                  <a:schemeClr val="tx1"/>
                </a:solidFill>
                <a:latin typeface="Times New Roman" charset="0"/>
                <a:ea typeface="宋体" charset="-122"/>
              </a:defRPr>
            </a:lvl6pPr>
            <a:lvl7pPr fontAlgn="base">
              <a:spcBef>
                <a:spcPct val="0"/>
              </a:spcBef>
              <a:spcAft>
                <a:spcPct val="0"/>
              </a:spcAft>
              <a:defRPr kumimoji="1" sz="2400">
                <a:solidFill>
                  <a:schemeClr val="tx1"/>
                </a:solidFill>
                <a:latin typeface="Times New Roman" charset="0"/>
                <a:ea typeface="宋体" charset="-122"/>
              </a:defRPr>
            </a:lvl7pPr>
            <a:lvl8pPr fontAlgn="base">
              <a:spcBef>
                <a:spcPct val="0"/>
              </a:spcBef>
              <a:spcAft>
                <a:spcPct val="0"/>
              </a:spcAft>
              <a:defRPr kumimoji="1" sz="2400">
                <a:solidFill>
                  <a:schemeClr val="tx1"/>
                </a:solidFill>
                <a:latin typeface="Times New Roman" charset="0"/>
                <a:ea typeface="宋体" charset="-122"/>
              </a:defRPr>
            </a:lvl8pPr>
            <a:lvl9pPr fontAlgn="base">
              <a:spcBef>
                <a:spcPct val="0"/>
              </a:spcBef>
              <a:spcAft>
                <a:spcPct val="0"/>
              </a:spcAft>
              <a:defRPr kumimoji="1" sz="2400">
                <a:solidFill>
                  <a:schemeClr val="tx1"/>
                </a:solidFill>
                <a:latin typeface="Times New Roman" charset="0"/>
                <a:ea typeface="宋体" charset="-122"/>
              </a:defRPr>
            </a:lvl9pPr>
          </a:lstStyle>
          <a:p>
            <a:pPr algn="just">
              <a:lnSpc>
                <a:spcPct val="150000"/>
              </a:lnSpc>
            </a:pPr>
            <a:r>
              <a:rPr lang="zh-CN" altLang="en-US" sz="2800" b="1" dirty="0"/>
              <a:t>例</a:t>
            </a:r>
            <a:r>
              <a:rPr lang="en-US" altLang="zh-CN" sz="2800" dirty="0"/>
              <a:t> </a:t>
            </a:r>
            <a:r>
              <a:rPr lang="zh-CN" altLang="en-US" sz="2800" dirty="0"/>
              <a:t>已知两个模糊向量分别如下所示，求它们的笛卡尔乘积。</a:t>
            </a:r>
          </a:p>
          <a:p>
            <a:pPr algn="ctr" eaLnBrk="0" hangingPunct="0">
              <a:lnSpc>
                <a:spcPct val="150000"/>
              </a:lnSpc>
            </a:pPr>
            <a:r>
              <a:rPr lang="en-US" altLang="zh-CN" sz="2800" dirty="0"/>
              <a:t>X=[0.8 0.6 0.2]</a:t>
            </a:r>
            <a:r>
              <a:rPr lang="zh-CN" altLang="en-US" sz="2800" dirty="0"/>
              <a:t>， </a:t>
            </a:r>
            <a:r>
              <a:rPr lang="en-US" altLang="zh-CN" sz="2800" dirty="0"/>
              <a:t>Y=[0.2 0.4 0.7 1]</a:t>
            </a:r>
          </a:p>
          <a:p>
            <a:pPr algn="just" eaLnBrk="0" hangingPunct="0">
              <a:lnSpc>
                <a:spcPct val="150000"/>
              </a:lnSpc>
            </a:pPr>
            <a:r>
              <a:rPr lang="en-US" altLang="zh-CN" sz="2800" dirty="0"/>
              <a:t>	</a:t>
            </a:r>
            <a:r>
              <a:rPr lang="zh-CN" altLang="en-US" sz="2800" b="1" dirty="0"/>
              <a:t>解</a:t>
            </a:r>
            <a:r>
              <a:rPr lang="zh-CN" altLang="en-US" sz="2800" dirty="0"/>
              <a:t>  笛卡尔乘积为</a:t>
            </a:r>
          </a:p>
          <a:p>
            <a:pPr eaLnBrk="0" hangingPunct="0">
              <a:lnSpc>
                <a:spcPct val="150000"/>
              </a:lnSpc>
            </a:pPr>
            <a:r>
              <a:rPr lang="zh-CN" altLang="en-US" sz="1000" dirty="0"/>
              <a:t>     </a:t>
            </a:r>
            <a:endParaRPr lang="zh-CN" altLang="en-US" dirty="0"/>
          </a:p>
        </p:txBody>
      </p:sp>
      <p:graphicFrame>
        <p:nvGraphicFramePr>
          <p:cNvPr id="428035" name="Object 3"/>
          <p:cNvGraphicFramePr>
            <a:graphicFrameLocks noChangeAspect="1"/>
          </p:cNvGraphicFramePr>
          <p:nvPr/>
        </p:nvGraphicFramePr>
        <p:xfrm>
          <a:off x="1907704" y="3933056"/>
          <a:ext cx="4538238" cy="1180082"/>
        </p:xfrm>
        <a:graphic>
          <a:graphicData uri="http://schemas.openxmlformats.org/presentationml/2006/ole">
            <mc:AlternateContent xmlns:mc="http://schemas.openxmlformats.org/markup-compatibility/2006">
              <mc:Choice xmlns:v="urn:schemas-microsoft-com:vml" Requires="v">
                <p:oleObj spid="_x0000_s94216" name="公式" r:id="rId3" imgW="2730500" imgH="711200" progId="Equation.3">
                  <p:embed/>
                </p:oleObj>
              </mc:Choice>
              <mc:Fallback>
                <p:oleObj name="公式" r:id="rId3" imgW="2730500" imgH="711200" progId="Equation.3">
                  <p:embed/>
                  <p:pic>
                    <p:nvPicPr>
                      <p:cNvPr id="42803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3933056"/>
                        <a:ext cx="4538238" cy="1180082"/>
                      </a:xfrm>
                      <a:prstGeom prst="rect">
                        <a:avLst/>
                      </a:prstGeom>
                      <a:solidFill>
                        <a:srgbClr val="FFFFFF"/>
                      </a:solidFill>
                    </p:spPr>
                  </p:pic>
                </p:oleObj>
              </mc:Fallback>
            </mc:AlternateContent>
          </a:graphicData>
        </a:graphic>
      </p:graphicFrame>
      <p:graphicFrame>
        <p:nvGraphicFramePr>
          <p:cNvPr id="428034" name="Object 2"/>
          <p:cNvGraphicFramePr>
            <a:graphicFrameLocks noChangeAspect="1"/>
          </p:cNvGraphicFramePr>
          <p:nvPr/>
        </p:nvGraphicFramePr>
        <p:xfrm>
          <a:off x="1475656" y="5229200"/>
          <a:ext cx="6553200" cy="1108075"/>
        </p:xfrm>
        <a:graphic>
          <a:graphicData uri="http://schemas.openxmlformats.org/presentationml/2006/ole">
            <mc:AlternateContent xmlns:mc="http://schemas.openxmlformats.org/markup-compatibility/2006">
              <mc:Choice xmlns:v="urn:schemas-microsoft-com:vml" Requires="v">
                <p:oleObj spid="_x0000_s94217" name="公式" r:id="rId5" imgW="4203700" imgH="711200" progId="Equation.3">
                  <p:embed/>
                </p:oleObj>
              </mc:Choice>
              <mc:Fallback>
                <p:oleObj name="公式" r:id="rId5" imgW="4203700" imgH="711200" progId="Equation.3">
                  <p:embed/>
                  <p:pic>
                    <p:nvPicPr>
                      <p:cNvPr id="428034"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5656" y="5229200"/>
                        <a:ext cx="6553200" cy="1108075"/>
                      </a:xfrm>
                      <a:prstGeom prst="rect">
                        <a:avLst/>
                      </a:prstGeom>
                      <a:solidFill>
                        <a:srgbClr val="FFFFFF"/>
                      </a:solidFill>
                    </p:spPr>
                  </p:pic>
                </p:oleObj>
              </mc:Fallback>
            </mc:AlternateContent>
          </a:graphicData>
        </a:graphic>
      </p:graphicFrame>
    </p:spTree>
    <p:extLst>
      <p:ext uri="{BB962C8B-B14F-4D97-AF65-F5344CB8AC3E}">
        <p14:creationId xmlns:p14="http://schemas.microsoft.com/office/powerpoint/2010/main" val="1918242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1AD1B48-0D19-407B-AD75-91DD143559C8}"/>
              </a:ext>
            </a:extLst>
          </p:cNvPr>
          <p:cNvSpPr txBox="1">
            <a:spLocks noChangeArrowheads="1"/>
          </p:cNvSpPr>
          <p:nvPr/>
        </p:nvSpPr>
        <p:spPr>
          <a:xfrm>
            <a:off x="990600" y="333375"/>
            <a:ext cx="7772400" cy="809625"/>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000000"/>
                </a:solidFill>
                <a:effectLst/>
                <a:uLnTx/>
                <a:uFillTx/>
                <a:latin typeface="Arial"/>
                <a:ea typeface="宋体"/>
                <a:cs typeface="+mj-cs"/>
              </a:rPr>
              <a:t>常用模糊推理方法</a:t>
            </a:r>
            <a:endParaRPr kumimoji="0" lang="zh-CN" altLang="en-US" sz="4400" b="1" i="0" u="none" strike="noStrike" kern="0" cap="none" spc="0" normalizeH="0" baseline="0" noProof="0" dirty="0">
              <a:ln>
                <a:noFill/>
              </a:ln>
              <a:solidFill>
                <a:srgbClr val="000000"/>
              </a:solidFill>
              <a:effectLst/>
              <a:uLnTx/>
              <a:uFillTx/>
              <a:latin typeface="Arial"/>
              <a:ea typeface="宋体"/>
              <a:cs typeface="+mj-cs"/>
            </a:endParaRPr>
          </a:p>
        </p:txBody>
      </p:sp>
      <p:sp>
        <p:nvSpPr>
          <p:cNvPr id="3" name="思想气泡: 云 2">
            <a:extLst>
              <a:ext uri="{FF2B5EF4-FFF2-40B4-BE49-F238E27FC236}">
                <a16:creationId xmlns:a16="http://schemas.microsoft.com/office/drawing/2014/main" id="{CB1AB315-E3C6-417F-89DB-D17BEBE2486F}"/>
              </a:ext>
            </a:extLst>
          </p:cNvPr>
          <p:cNvSpPr/>
          <p:nvPr/>
        </p:nvSpPr>
        <p:spPr>
          <a:xfrm>
            <a:off x="539750" y="1250950"/>
            <a:ext cx="2447925" cy="873125"/>
          </a:xfrm>
          <a:prstGeom prst="cloudCallout">
            <a:avLst>
              <a:gd name="adj1" fmla="val -7393"/>
              <a:gd name="adj2" fmla="val 31420"/>
            </a:avLst>
          </a:prstGeom>
          <a:solidFill>
            <a:srgbClr val="FFC000"/>
          </a:solidFill>
          <a:ln>
            <a:noFill/>
          </a:ln>
        </p:spPr>
        <p:style>
          <a:lnRef idx="1">
            <a:schemeClr val="accent1"/>
          </a:lnRef>
          <a:fillRef idx="2">
            <a:schemeClr val="accent1"/>
          </a:fillRef>
          <a:effectRef idx="1">
            <a:schemeClr val="accent1"/>
          </a:effectRef>
          <a:fontRef idx="minor">
            <a:schemeClr val="dk1"/>
          </a:fontRef>
        </p:style>
        <p:txBody>
          <a:bodyPr lIns="0" r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什么是模糊蕴含关系？</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40" name="文本框 9">
            <a:extLst>
              <a:ext uri="{FF2B5EF4-FFF2-40B4-BE49-F238E27FC236}">
                <a16:creationId xmlns:a16="http://schemas.microsoft.com/office/drawing/2014/main" id="{759C59CD-BED4-4F35-8077-1BCEF0250F38}"/>
              </a:ext>
            </a:extLst>
          </p:cNvPr>
          <p:cNvSpPr txBox="1">
            <a:spLocks noChangeArrowheads="1"/>
          </p:cNvSpPr>
          <p:nvPr/>
        </p:nvSpPr>
        <p:spPr bwMode="auto">
          <a:xfrm>
            <a:off x="3243263" y="1250950"/>
            <a:ext cx="5543550"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设有经验推理“如果</a:t>
            </a:r>
            <a:r>
              <a:rPr kumimoji="0" lang="en-US"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x</a:t>
            </a: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是</a:t>
            </a:r>
            <a:r>
              <a:rPr kumimoji="0" lang="en-US"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a:t>
            </a: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，则</a:t>
            </a:r>
            <a:r>
              <a:rPr kumimoji="0" lang="en-US"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y</a:t>
            </a: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是</a:t>
            </a:r>
            <a:r>
              <a:rPr kumimoji="0" lang="en-US"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”，则</a:t>
            </a:r>
            <a:r>
              <a:rPr kumimoji="0" lang="en-US"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a:t>
            </a: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与</a:t>
            </a:r>
            <a:r>
              <a:rPr kumimoji="0" lang="en-US"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之间所蕴含的这种逻辑关系是</a:t>
            </a:r>
            <a:r>
              <a:rPr kumimoji="0" lang="zh-CN" altLang="en-US" sz="1800" b="0"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模糊蕴含关系</a:t>
            </a: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，记为</a:t>
            </a:r>
            <a:r>
              <a:rPr kumimoji="0" lang="en-US"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a:t>
            </a:r>
            <a:r>
              <a:rPr kumimoji="0" lang="en-US"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a:t>
            </a:r>
            <a:r>
              <a:rPr kumimoji="0" lang="en-US"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41" name="文本框 10">
            <a:extLst>
              <a:ext uri="{FF2B5EF4-FFF2-40B4-BE49-F238E27FC236}">
                <a16:creationId xmlns:a16="http://schemas.microsoft.com/office/drawing/2014/main" id="{6ED5B599-08D8-4B72-A664-2D4F1A83440C}"/>
              </a:ext>
            </a:extLst>
          </p:cNvPr>
          <p:cNvSpPr txBox="1">
            <a:spLocks noChangeArrowheads="1"/>
          </p:cNvSpPr>
          <p:nvPr/>
        </p:nvSpPr>
        <p:spPr bwMode="auto">
          <a:xfrm>
            <a:off x="684213" y="2343150"/>
            <a:ext cx="8208962" cy="4060825"/>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常用的模糊推理有两种方法：</a:t>
            </a:r>
            <a:r>
              <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Zadeh</a:t>
            </a:r>
            <a:r>
              <a:rPr kumimoji="0" lang="zh-CN" altLang="en-US"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法和</a:t>
            </a:r>
            <a:r>
              <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Mamdani</a:t>
            </a:r>
            <a:r>
              <a:rPr kumimoji="0" lang="zh-CN" altLang="en-US"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法。</a:t>
            </a:r>
            <a:r>
              <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Mamdani</a:t>
            </a:r>
            <a:r>
              <a:rPr kumimoji="0" lang="zh-CN" altLang="en-US"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法是模糊控制中普遍使用的方法。</a:t>
            </a:r>
            <a:endPar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根据</a:t>
            </a:r>
            <a:r>
              <a:rPr kumimoji="0" lang="en-US" altLang="zh-CN" sz="1800" b="1" i="0" u="none" strike="noStrike" kern="1200" cap="none" spc="0" normalizeH="0" baseline="0" noProof="0" dirty="0">
                <a:ln>
                  <a:noFill/>
                </a:ln>
                <a:solidFill>
                  <a:srgbClr val="FF0000"/>
                </a:solidFill>
                <a:effectLst/>
                <a:highlight>
                  <a:srgbClr val="FFFF00"/>
                </a:highlight>
                <a:uLnTx/>
                <a:uFillTx/>
                <a:latin typeface="Microsoft YaHei" panose="020B0503020204020204" pitchFamily="34" charset="-122"/>
                <a:ea typeface="Microsoft YaHei" panose="020B0503020204020204" pitchFamily="34" charset="-122"/>
                <a:cs typeface="+mn-cs"/>
              </a:rPr>
              <a:t>Mamdani</a:t>
            </a:r>
            <a:r>
              <a:rPr kumimoji="0" lang="zh-CN" altLang="en-US" sz="1800" b="1" i="0" u="none" strike="noStrike" kern="1200" cap="none" spc="0" normalizeH="0" baseline="0" noProof="0" dirty="0">
                <a:ln>
                  <a:noFill/>
                </a:ln>
                <a:solidFill>
                  <a:srgbClr val="FF0000"/>
                </a:solidFill>
                <a:effectLst/>
                <a:highlight>
                  <a:srgbClr val="FFFF00"/>
                </a:highlight>
                <a:uLnTx/>
                <a:uFillTx/>
                <a:latin typeface="Microsoft YaHei" panose="020B0503020204020204" pitchFamily="34" charset="-122"/>
                <a:ea typeface="Microsoft YaHei" panose="020B0503020204020204" pitchFamily="34" charset="-122"/>
                <a:cs typeface="+mn-cs"/>
              </a:rPr>
              <a:t>法</a:t>
            </a:r>
            <a:r>
              <a:rPr kumimoji="0" lang="zh-CN" altLang="en-US"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，模糊推理语句“</a:t>
            </a:r>
            <a:r>
              <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if  A   and  B  then C</a:t>
            </a:r>
            <a:r>
              <a:rPr kumimoji="0" lang="zh-CN" altLang="en-US"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”的三元模糊关系</a:t>
            </a:r>
            <a:r>
              <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R</a:t>
            </a:r>
            <a:r>
              <a:rPr kumimoji="0" lang="zh-CN" altLang="en-US"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为</a:t>
            </a:r>
            <a:endPar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R=A ×B ×C=(A×B)</a:t>
            </a:r>
            <a:r>
              <a:rPr kumimoji="0" lang="en-US" altLang="zh-CN" sz="2400" b="0" i="0" u="none" strike="noStrike" kern="1200" cap="none" spc="0" normalizeH="0" baseline="30000" noProof="0" dirty="0">
                <a:ln>
                  <a:noFill/>
                </a:ln>
                <a:solidFill>
                  <a:srgbClr val="00000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T1</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 ◦C</a:t>
            </a: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其中</a:t>
            </a:r>
            <a:r>
              <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(A×B)</a:t>
            </a:r>
            <a:r>
              <a:rPr kumimoji="0" lang="en-US" altLang="zh-CN" sz="1800" b="0" i="0" u="none" strike="noStrike" kern="1200" cap="none" spc="0" normalizeH="0" baseline="3000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T1</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为模糊关系矩阵</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(A×B)</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m × n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构成的</a:t>
            </a:r>
            <a:r>
              <a:rPr kumimoji="0" lang="zh-CN" altLang="en-US" sz="1800" b="0" i="0" u="none" strike="noStrike" kern="1200" cap="none" spc="0" normalizeH="0" baseline="0" noProof="0" dirty="0">
                <a:ln>
                  <a:noFill/>
                </a:ln>
                <a:solidFill>
                  <a:srgbClr val="C00000"/>
                </a:solidFill>
                <a:effectLst/>
                <a:uLnTx/>
                <a:uFillTx/>
                <a:latin typeface="Times New Roman" panose="02020603050405020304" pitchFamily="18" charset="0"/>
                <a:ea typeface="Microsoft YaHei" panose="020B0503020204020204" pitchFamily="34" charset="-122"/>
                <a:cs typeface="+mn-cs"/>
              </a:rPr>
              <a:t>列向量</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T</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1</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为</a:t>
            </a:r>
            <a:r>
              <a:rPr kumimoji="0" lang="zh-CN" altLang="en-US" sz="1800" b="0" i="0" u="none" strike="noStrike" kern="1200" cap="none" spc="0" normalizeH="0" baseline="0" noProof="0" dirty="0">
                <a:ln>
                  <a:noFill/>
                </a:ln>
                <a:solidFill>
                  <a:srgbClr val="C00000"/>
                </a:solidFill>
                <a:effectLst/>
                <a:uLnTx/>
                <a:uFillTx/>
                <a:latin typeface="Times New Roman" panose="02020603050405020304" pitchFamily="18" charset="0"/>
                <a:ea typeface="Microsoft YaHei" panose="020B0503020204020204" pitchFamily="34" charset="-122"/>
                <a:cs typeface="+mn-cs"/>
              </a:rPr>
              <a:t>列</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向量转换，</a:t>
            </a:r>
            <a:r>
              <a:rPr kumimoji="0" lang="en-US" altLang="zh-CN" sz="1800" b="0" i="1"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n</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和</a:t>
            </a:r>
            <a:r>
              <a:rPr kumimoji="0" lang="en-US" altLang="zh-CN" sz="1800" b="0" i="1"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m</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分别为</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A</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和</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B</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论域元素的个数。</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基于</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Mamdani</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法，根据模糊关系矩阵</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R</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，可求出给定输入</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A</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1</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和</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B</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1</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对应的输出</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C</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1</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，即：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C</a:t>
            </a:r>
            <a:r>
              <a:rPr kumimoji="0" lang="en-US" altLang="zh-CN" sz="2400" b="0" i="0" u="none" strike="noStrike" kern="1200" cap="none" spc="0" normalizeH="0" baseline="-2500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1</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=(A</a:t>
            </a:r>
            <a:r>
              <a:rPr kumimoji="0" lang="en-US" altLang="zh-CN" sz="2400" b="0" i="0" u="none" strike="noStrike" kern="1200" cap="none" spc="0" normalizeH="0" baseline="-2500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1</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×B</a:t>
            </a:r>
            <a:r>
              <a:rPr kumimoji="0" lang="en-US" altLang="zh-CN" sz="2400" b="0" i="0" u="none" strike="noStrike" kern="1200" cap="none" spc="0" normalizeH="0" baseline="-2500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1</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a:t>
            </a:r>
            <a:r>
              <a:rPr kumimoji="0" lang="en-US" altLang="zh-CN" sz="2400" b="0" i="0" u="none" strike="noStrike" kern="1200" cap="none" spc="0" normalizeH="0" baseline="3000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T2</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 ◦R</a:t>
            </a: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(A</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1</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×B</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1</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a:t>
            </a:r>
            <a:r>
              <a:rPr kumimoji="0" lang="en-US" altLang="zh-CN" sz="1800" b="0" i="0" u="none" strike="noStrike" kern="1200" cap="none" spc="0" normalizeH="0" baseline="3000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T2</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为模糊关系矩阵</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(A</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1</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×B</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1</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m × n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构成的列向量，</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 T</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2</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为</a:t>
            </a:r>
            <a:r>
              <a:rPr kumimoji="0" lang="zh-CN" altLang="en-US" sz="1800" b="0" i="0" u="none" strike="noStrike" kern="1200" cap="none" spc="0" normalizeH="0" baseline="0" noProof="0" dirty="0">
                <a:ln>
                  <a:noFill/>
                </a:ln>
                <a:solidFill>
                  <a:srgbClr val="C00000"/>
                </a:solidFill>
                <a:effectLst/>
                <a:uLnTx/>
                <a:uFillTx/>
                <a:latin typeface="Times New Roman" panose="02020603050405020304" pitchFamily="18" charset="0"/>
                <a:ea typeface="Microsoft YaHei" panose="020B0503020204020204" pitchFamily="34" charset="-122"/>
                <a:cs typeface="+mn-cs"/>
              </a:rPr>
              <a:t>行</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rPr>
              <a:t>向量转换。</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mn-cs"/>
            </a:endParaRPr>
          </a:p>
        </p:txBody>
      </p:sp>
      <p:sp>
        <p:nvSpPr>
          <p:cNvPr id="14342" name="文本框 5">
            <a:extLst>
              <a:ext uri="{FF2B5EF4-FFF2-40B4-BE49-F238E27FC236}">
                <a16:creationId xmlns:a16="http://schemas.microsoft.com/office/drawing/2014/main" id="{7069C92D-E34F-4804-A3FC-B13F4EF73868}"/>
              </a:ext>
            </a:extLst>
          </p:cNvPr>
          <p:cNvSpPr txBox="1">
            <a:spLocks noChangeArrowheads="1"/>
          </p:cNvSpPr>
          <p:nvPr/>
        </p:nvSpPr>
        <p:spPr bwMode="auto">
          <a:xfrm>
            <a:off x="6875463" y="3771900"/>
            <a:ext cx="877887" cy="36830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第一步</a:t>
            </a:r>
          </a:p>
        </p:txBody>
      </p:sp>
      <p:sp>
        <p:nvSpPr>
          <p:cNvPr id="14343" name="文本框 13">
            <a:extLst>
              <a:ext uri="{FF2B5EF4-FFF2-40B4-BE49-F238E27FC236}">
                <a16:creationId xmlns:a16="http://schemas.microsoft.com/office/drawing/2014/main" id="{8773ADEF-4BBB-4370-A39E-1B4FFEF9D306}"/>
              </a:ext>
            </a:extLst>
          </p:cNvPr>
          <p:cNvSpPr txBox="1">
            <a:spLocks noChangeArrowheads="1"/>
          </p:cNvSpPr>
          <p:nvPr/>
        </p:nvSpPr>
        <p:spPr bwMode="auto">
          <a:xfrm>
            <a:off x="6732588" y="5516563"/>
            <a:ext cx="876300" cy="36988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第二步</a:t>
            </a:r>
          </a:p>
        </p:txBody>
      </p:sp>
      <p:cxnSp>
        <p:nvCxnSpPr>
          <p:cNvPr id="9" name="直接连接符 8">
            <a:extLst>
              <a:ext uri="{FF2B5EF4-FFF2-40B4-BE49-F238E27FC236}">
                <a16:creationId xmlns:a16="http://schemas.microsoft.com/office/drawing/2014/main" id="{0EA23EDE-FF1E-4BDD-9DF2-DDC7CD1EBB35}"/>
              </a:ext>
            </a:extLst>
          </p:cNvPr>
          <p:cNvCxnSpPr/>
          <p:nvPr/>
        </p:nvCxnSpPr>
        <p:spPr>
          <a:xfrm>
            <a:off x="755650" y="2276475"/>
            <a:ext cx="7777163" cy="0"/>
          </a:xfrm>
          <a:prstGeom prst="line">
            <a:avLst/>
          </a:prstGeom>
        </p:spPr>
        <p:style>
          <a:lnRef idx="3">
            <a:schemeClr val="accent3"/>
          </a:lnRef>
          <a:fillRef idx="0">
            <a:schemeClr val="accent3"/>
          </a:fillRef>
          <a:effectRef idx="2">
            <a:schemeClr val="accent3"/>
          </a:effectRef>
          <a:fontRef idx="minor">
            <a:schemeClr val="tx1"/>
          </a:fontRef>
        </p:style>
      </p:cxnSp>
      <p:sp>
        <p:nvSpPr>
          <p:cNvPr id="14345" name="文本框 17">
            <a:extLst>
              <a:ext uri="{FF2B5EF4-FFF2-40B4-BE49-F238E27FC236}">
                <a16:creationId xmlns:a16="http://schemas.microsoft.com/office/drawing/2014/main" id="{A679F41E-3CA5-4797-8927-8A0ECD52AF00}"/>
              </a:ext>
            </a:extLst>
          </p:cNvPr>
          <p:cNvSpPr txBox="1">
            <a:spLocks noChangeArrowheads="1"/>
          </p:cNvSpPr>
          <p:nvPr/>
        </p:nvSpPr>
        <p:spPr bwMode="auto">
          <a:xfrm>
            <a:off x="6227763" y="2725738"/>
            <a:ext cx="2665412" cy="5857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蕴含关系为：</a:t>
            </a:r>
            <a:r>
              <a:rPr kumimoji="0" lang="en-US" altLang="zh-CN"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A˄B</a:t>
            </a:r>
            <a:r>
              <a:rPr kumimoji="0" lang="en-US" altLang="zh-CN"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a:t>
            </a:r>
            <a:r>
              <a:rPr kumimoji="0" lang="en-US" altLang="zh-CN"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蕴含关系采用</a:t>
            </a:r>
            <a:r>
              <a:rPr kumimoji="0" lang="zh-CN" altLang="en-US" sz="1600" b="0"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最小运算</a:t>
            </a:r>
            <a:r>
              <a:rPr kumimoji="0" lang="zh-CN" altLang="en-US"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p>
        </p:txBody>
      </p:sp>
      <p:sp>
        <p:nvSpPr>
          <p:cNvPr id="13" name="任意多边形: 形状 12">
            <a:extLst>
              <a:ext uri="{FF2B5EF4-FFF2-40B4-BE49-F238E27FC236}">
                <a16:creationId xmlns:a16="http://schemas.microsoft.com/office/drawing/2014/main" id="{B879A223-71F5-436D-8729-808425194194}"/>
              </a:ext>
            </a:extLst>
          </p:cNvPr>
          <p:cNvSpPr/>
          <p:nvPr/>
        </p:nvSpPr>
        <p:spPr>
          <a:xfrm>
            <a:off x="5148263" y="2951163"/>
            <a:ext cx="1047750" cy="306387"/>
          </a:xfrm>
          <a:custGeom>
            <a:avLst/>
            <a:gdLst>
              <a:gd name="connsiteX0" fmla="*/ 0 w 1310854"/>
              <a:gd name="connsiteY0" fmla="*/ 306932 h 306932"/>
              <a:gd name="connsiteX1" fmla="*/ 454003 w 1310854"/>
              <a:gd name="connsiteY1" fmla="*/ 51155 h 306932"/>
              <a:gd name="connsiteX2" fmla="*/ 1310854 w 1310854"/>
              <a:gd name="connsiteY2" fmla="*/ 0 h 306932"/>
            </a:gdLst>
            <a:ahLst/>
            <a:cxnLst>
              <a:cxn ang="0">
                <a:pos x="connsiteX0" y="connsiteY0"/>
              </a:cxn>
              <a:cxn ang="0">
                <a:pos x="connsiteX1" y="connsiteY1"/>
              </a:cxn>
              <a:cxn ang="0">
                <a:pos x="connsiteX2" y="connsiteY2"/>
              </a:cxn>
            </a:cxnLst>
            <a:rect l="l" t="t" r="r" b="b"/>
            <a:pathLst>
              <a:path w="1310854" h="306932">
                <a:moveTo>
                  <a:pt x="0" y="306932"/>
                </a:moveTo>
                <a:cubicBezTo>
                  <a:pt x="117763" y="204621"/>
                  <a:pt x="235527" y="102310"/>
                  <a:pt x="454003" y="51155"/>
                </a:cubicBezTo>
                <a:cubicBezTo>
                  <a:pt x="672479" y="0"/>
                  <a:pt x="991666" y="0"/>
                  <a:pt x="1310854"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12" name="文本框 11">
            <a:extLst>
              <a:ext uri="{FF2B5EF4-FFF2-40B4-BE49-F238E27FC236}">
                <a16:creationId xmlns:a16="http://schemas.microsoft.com/office/drawing/2014/main" id="{9820457A-2919-497B-8BBB-A683D8799E7E}"/>
              </a:ext>
            </a:extLst>
          </p:cNvPr>
          <p:cNvSpPr txBox="1"/>
          <p:nvPr/>
        </p:nvSpPr>
        <p:spPr>
          <a:xfrm>
            <a:off x="2483768" y="6438384"/>
            <a:ext cx="6287261" cy="369332"/>
          </a:xfrm>
          <a:prstGeom prst="rect">
            <a:avLst/>
          </a:prstGeom>
          <a:noFill/>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FF0000"/>
                </a:solidFill>
                <a:effectLst/>
                <a:highlight>
                  <a:srgbClr val="FFFF00"/>
                </a:highlight>
                <a:uLnTx/>
                <a:uFillTx/>
                <a:latin typeface="Times New Roman" panose="02020603050405020304" pitchFamily="18" charset="0"/>
                <a:ea typeface="Microsoft YaHei" panose="020B0503020204020204" pitchFamily="34" charset="-122"/>
                <a:cs typeface="+mn-cs"/>
              </a:rPr>
              <a:t>◦ </a:t>
            </a:r>
            <a:r>
              <a:rPr kumimoji="0" lang="zh-CN" altLang="en-US" sz="1800" b="0" i="0" u="none" strike="noStrike" kern="1200" cap="none" spc="0" normalizeH="0" baseline="0" noProof="0" dirty="0">
                <a:ln>
                  <a:noFill/>
                </a:ln>
                <a:solidFill>
                  <a:srgbClr val="FF0000"/>
                </a:solidFill>
                <a:effectLst/>
                <a:highlight>
                  <a:srgbClr val="FFFF00"/>
                </a:highlight>
                <a:uLnTx/>
                <a:uFillTx/>
                <a:latin typeface="Times New Roman" panose="02020603050405020304" pitchFamily="18" charset="0"/>
                <a:ea typeface="Microsoft YaHei" panose="020B0503020204020204" pitchFamily="34" charset="-122"/>
                <a:cs typeface="+mn-cs"/>
              </a:rPr>
              <a:t>采用：</a:t>
            </a:r>
            <a:r>
              <a:rPr kumimoji="0" lang="zh-CN" altLang="en-US" sz="1800" b="0" i="0" u="none" strike="noStrike" kern="1200" cap="none" spc="0" normalizeH="0" baseline="0" noProof="0" dirty="0">
                <a:ln>
                  <a:noFill/>
                </a:ln>
                <a:solidFill>
                  <a:srgbClr val="FF0000"/>
                </a:solidFill>
                <a:effectLst/>
                <a:highlight>
                  <a:srgbClr val="FFFF00"/>
                </a:highlight>
                <a:uLnTx/>
                <a:uFillTx/>
                <a:latin typeface="Microsoft YaHei" charset="-122"/>
                <a:ea typeface="Microsoft YaHei" charset="-122"/>
                <a:cs typeface="Microsoft YaHei" charset="-122"/>
              </a:rPr>
              <a:t>最大</a:t>
            </a:r>
            <a:r>
              <a:rPr kumimoji="0" lang="en-US" altLang="zh-CN" sz="1800" b="0" i="0" u="none" strike="noStrike" kern="1200" cap="none" spc="0" normalizeH="0" baseline="0" noProof="0" dirty="0">
                <a:ln>
                  <a:noFill/>
                </a:ln>
                <a:solidFill>
                  <a:srgbClr val="FF0000"/>
                </a:solidFill>
                <a:effectLst/>
                <a:highlight>
                  <a:srgbClr val="FFFF00"/>
                </a:highlight>
                <a:uLnTx/>
                <a:uFillTx/>
                <a:latin typeface="Microsoft YaHei" charset="-122"/>
                <a:ea typeface="Microsoft YaHei" charset="-122"/>
                <a:cs typeface="Microsoft YaHei" charset="-122"/>
              </a:rPr>
              <a:t>—</a:t>
            </a:r>
            <a:r>
              <a:rPr kumimoji="0" lang="zh-CN" altLang="en-US" sz="1800" b="0" i="0" u="none" strike="noStrike" kern="1200" cap="none" spc="0" normalizeH="0" baseline="0" noProof="0" dirty="0">
                <a:ln>
                  <a:noFill/>
                </a:ln>
                <a:solidFill>
                  <a:srgbClr val="FF0000"/>
                </a:solidFill>
                <a:effectLst/>
                <a:highlight>
                  <a:srgbClr val="FFFF00"/>
                </a:highlight>
                <a:uLnTx/>
                <a:uFillTx/>
                <a:latin typeface="Microsoft YaHei" charset="-122"/>
                <a:ea typeface="Microsoft YaHei" charset="-122"/>
                <a:cs typeface="Microsoft YaHei" charset="-122"/>
              </a:rPr>
              <a:t>最小法，</a:t>
            </a:r>
            <a:r>
              <a:rPr kumimoji="0" lang="zh-CN" altLang="en-US" sz="1800" b="0" i="0" u="none" strike="noStrike" kern="1200" cap="none" spc="0" normalizeH="0" baseline="0" noProof="0" dirty="0">
                <a:ln>
                  <a:noFill/>
                </a:ln>
                <a:solidFill>
                  <a:srgbClr val="FF0000"/>
                </a:solidFill>
                <a:effectLst/>
                <a:highlight>
                  <a:srgbClr val="FFFF00"/>
                </a:highlight>
                <a:uLnTx/>
                <a:uFillTx/>
                <a:latin typeface="Times New Roman" panose="02020603050405020304" pitchFamily="18" charset="0"/>
                <a:ea typeface="Microsoft YaHei" panose="020B0503020204020204" pitchFamily="34" charset="-122"/>
                <a:cs typeface="Times New Roman" panose="02020603050405020304" pitchFamily="18" charset="0"/>
              </a:rPr>
              <a:t> 对于列向量与行向量，◦就是交运算</a:t>
            </a:r>
            <a:endParaRPr kumimoji="0" lang="zh-CN" altLang="en-US" sz="1800" b="0" i="0" u="none" strike="noStrike" kern="1200" cap="none" spc="0" normalizeH="0" baseline="0" noProof="0" dirty="0">
              <a:ln>
                <a:noFill/>
              </a:ln>
              <a:solidFill>
                <a:srgbClr val="FF0000"/>
              </a:solidFill>
              <a:effectLst/>
              <a:highlight>
                <a:srgbClr val="FFFF00"/>
              </a:highlight>
              <a:uLnTx/>
              <a:uFillTx/>
              <a:latin typeface="Arial" panose="020B0604020202020204" pitchFamily="34" charset="0"/>
              <a:ea typeface="宋体" panose="02010600030101010101" pitchFamily="2" charset="-122"/>
              <a:cs typeface="+mn-cs"/>
            </a:endParaRPr>
          </a:p>
        </p:txBody>
      </p:sp>
      <p:sp>
        <p:nvSpPr>
          <p:cNvPr id="14" name="文本框 13">
            <a:extLst>
              <a:ext uri="{FF2B5EF4-FFF2-40B4-BE49-F238E27FC236}">
                <a16:creationId xmlns:a16="http://schemas.microsoft.com/office/drawing/2014/main" id="{B903721E-AAFA-47B5-BDE3-B3EE3E4F52B9}"/>
              </a:ext>
            </a:extLst>
          </p:cNvPr>
          <p:cNvSpPr txBox="1"/>
          <p:nvPr/>
        </p:nvSpPr>
        <p:spPr>
          <a:xfrm>
            <a:off x="372971" y="6403975"/>
            <a:ext cx="5400599" cy="369332"/>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FF0000"/>
                </a:solidFill>
                <a:effectLst/>
                <a:highlight>
                  <a:srgbClr val="FFFF00"/>
                </a:highlight>
                <a:uLnTx/>
                <a:uFillTx/>
                <a:latin typeface="Times New Roman" panose="02020603050405020304" pitchFamily="18" charset="0"/>
                <a:ea typeface="Microsoft YaHei" panose="020B0503020204020204" pitchFamily="34" charset="-122"/>
                <a:cs typeface="Times New Roman" panose="02020603050405020304" pitchFamily="18" charset="0"/>
              </a:rPr>
              <a:t>× </a:t>
            </a:r>
            <a:r>
              <a:rPr kumimoji="0" lang="zh-CN" altLang="en-US" sz="1800" b="0" i="0" u="none" strike="noStrike" kern="1200" cap="none" spc="0" normalizeH="0" baseline="0" noProof="0" dirty="0">
                <a:ln>
                  <a:noFill/>
                </a:ln>
                <a:solidFill>
                  <a:srgbClr val="FF0000"/>
                </a:solidFill>
                <a:effectLst/>
                <a:highlight>
                  <a:srgbClr val="FFFF00"/>
                </a:highlight>
                <a:uLnTx/>
                <a:uFillTx/>
                <a:latin typeface="Times New Roman" panose="02020603050405020304" pitchFamily="18" charset="0"/>
                <a:ea typeface="Microsoft YaHei" panose="020B0503020204020204" pitchFamily="34" charset="-122"/>
                <a:cs typeface="+mn-cs"/>
              </a:rPr>
              <a:t>：直积</a:t>
            </a:r>
            <a:r>
              <a:rPr kumimoji="0" lang="en-US" altLang="zh-CN" sz="1800" b="0" i="0" u="none" strike="noStrike" kern="1200" cap="none" spc="0" normalizeH="0" baseline="0" noProof="0" dirty="0">
                <a:ln>
                  <a:noFill/>
                </a:ln>
                <a:solidFill>
                  <a:srgbClr val="FF0000"/>
                </a:solidFill>
                <a:effectLst/>
                <a:highlight>
                  <a:srgbClr val="FFFF00"/>
                </a:highlight>
                <a:uLnTx/>
                <a:uFillTx/>
                <a:latin typeface="Times New Roman" panose="02020603050405020304" pitchFamily="18" charset="0"/>
                <a:ea typeface="Microsoft YaHei" panose="020B0503020204020204" pitchFamily="34" charset="-122"/>
                <a:cs typeface="+mn-cs"/>
              </a:rPr>
              <a:t>A</a:t>
            </a:r>
            <a:r>
              <a:rPr kumimoji="0" lang="en-US" altLang="zh-CN" sz="1800" b="0" i="0" u="none" strike="noStrike" kern="1200" cap="none" spc="0" normalizeH="0" baseline="30000" noProof="0" dirty="0">
                <a:ln>
                  <a:noFill/>
                </a:ln>
                <a:solidFill>
                  <a:srgbClr val="FF0000"/>
                </a:solidFill>
                <a:effectLst/>
                <a:highlight>
                  <a:srgbClr val="FFFF00"/>
                </a:highlight>
                <a:uLnTx/>
                <a:uFillTx/>
                <a:latin typeface="Times New Roman" panose="02020603050405020304" pitchFamily="18" charset="0"/>
                <a:ea typeface="Microsoft YaHei" panose="020B0503020204020204" pitchFamily="34" charset="-122"/>
                <a:cs typeface="+mn-cs"/>
              </a:rPr>
              <a:t>T</a:t>
            </a:r>
            <a:r>
              <a:rPr kumimoji="0" lang="en-US" altLang="zh-CN" sz="1800" b="0" i="0" u="none" strike="noStrike" kern="1200" cap="none" spc="0" normalizeH="0" baseline="0" noProof="0" dirty="0">
                <a:ln>
                  <a:noFill/>
                </a:ln>
                <a:solidFill>
                  <a:srgbClr val="FF0000"/>
                </a:solidFill>
                <a:effectLst/>
                <a:highlight>
                  <a:srgbClr val="FFFF00"/>
                </a:highlight>
                <a:uLnTx/>
                <a:uFillTx/>
                <a:latin typeface="Times New Roman" panose="02020603050405020304" pitchFamily="18" charset="0"/>
                <a:ea typeface="Microsoft YaHei" panose="020B0503020204020204" pitchFamily="34" charset="-122"/>
                <a:cs typeface="Times New Roman" panose="02020603050405020304" pitchFamily="18" charset="0"/>
              </a:rPr>
              <a:t>˄B</a:t>
            </a:r>
            <a:endParaRPr kumimoji="0" lang="zh-CN" altLang="en-US" sz="1800" b="0" i="0" u="none" strike="noStrike" kern="1200" cap="none" spc="0" normalizeH="0" baseline="0" noProof="0" dirty="0">
              <a:ln>
                <a:noFill/>
              </a:ln>
              <a:solidFill>
                <a:srgbClr val="FF0000"/>
              </a:solidFill>
              <a:effectLst/>
              <a:highlight>
                <a:srgbClr val="FFFF00"/>
              </a:highlight>
              <a:uLnTx/>
              <a:uFillTx/>
              <a:latin typeface="Arial" panose="020B0604020202020204" pitchFamily="34" charset="0"/>
              <a:ea typeface="宋体" panose="02010600030101010101" pitchFamily="2" charset="-122"/>
              <a:cs typeface="+mn-cs"/>
            </a:endParaRPr>
          </a:p>
        </p:txBody>
      </p:sp>
      <p:sp>
        <p:nvSpPr>
          <p:cNvPr id="2" name="星形: 五角 1">
            <a:extLst>
              <a:ext uri="{FF2B5EF4-FFF2-40B4-BE49-F238E27FC236}">
                <a16:creationId xmlns:a16="http://schemas.microsoft.com/office/drawing/2014/main" id="{67A0AD2B-4764-4263-A56F-97BC9D5933CE}"/>
              </a:ext>
            </a:extLst>
          </p:cNvPr>
          <p:cNvSpPr/>
          <p:nvPr/>
        </p:nvSpPr>
        <p:spPr>
          <a:xfrm>
            <a:off x="7289800" y="112713"/>
            <a:ext cx="863600" cy="809625"/>
          </a:xfrm>
          <a:prstGeom prst="star5">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 Box 2">
            <a:extLst>
              <a:ext uri="{FF2B5EF4-FFF2-40B4-BE49-F238E27FC236}">
                <a16:creationId xmlns:a16="http://schemas.microsoft.com/office/drawing/2014/main" id="{38916D76-38FE-48BB-B6A7-12EBC1B06903}"/>
              </a:ext>
            </a:extLst>
          </p:cNvPr>
          <p:cNvSpPr txBox="1">
            <a:spLocks noChangeArrowheads="1"/>
          </p:cNvSpPr>
          <p:nvPr/>
        </p:nvSpPr>
        <p:spPr bwMode="auto">
          <a:xfrm>
            <a:off x="611188" y="1196975"/>
            <a:ext cx="8353425" cy="5114925"/>
          </a:xfrm>
          <a:prstGeom prst="rect">
            <a:avLst/>
          </a:prstGeom>
          <a:noFill/>
          <a:ln>
            <a:noFill/>
          </a:ln>
          <a:effec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70000"/>
              </a:lnSpc>
              <a:spcBef>
                <a:spcPct val="0"/>
              </a:spcBef>
              <a:buFontTx/>
              <a:buNone/>
            </a:pPr>
            <a:r>
              <a:rPr kumimoji="1" lang="zh-CN" altLang="en-US" b="1">
                <a:latin typeface="Times New Roman" panose="02020603050405020304" pitchFamily="18" charset="0"/>
              </a:rPr>
              <a:t>例</a:t>
            </a:r>
            <a:r>
              <a:rPr kumimoji="1" lang="en-US" altLang="zh-CN" b="1">
                <a:latin typeface="Times New Roman" panose="02020603050405020304" pitchFamily="18" charset="0"/>
              </a:rPr>
              <a:t>3.10</a:t>
            </a:r>
            <a:r>
              <a:rPr kumimoji="1" lang="en-US" altLang="zh-CN">
                <a:latin typeface="Times New Roman" panose="02020603050405020304" pitchFamily="18" charset="0"/>
              </a:rPr>
              <a:t>  </a:t>
            </a:r>
            <a:r>
              <a:rPr kumimoji="1" lang="zh-CN" altLang="en-US">
                <a:latin typeface="Times New Roman" panose="02020603050405020304" pitchFamily="18" charset="0"/>
              </a:rPr>
              <a:t>设论域</a:t>
            </a:r>
            <a:r>
              <a:rPr kumimoji="1" lang="en-US" altLang="zh-CN">
                <a:latin typeface="Times New Roman" panose="02020603050405020304" pitchFamily="18" charset="0"/>
              </a:rPr>
              <a:t>x={a</a:t>
            </a:r>
            <a:r>
              <a:rPr kumimoji="1" lang="en-US" altLang="zh-CN" baseline="-25000">
                <a:latin typeface="Times New Roman" panose="02020603050405020304" pitchFamily="18" charset="0"/>
              </a:rPr>
              <a:t>1</a:t>
            </a:r>
            <a:r>
              <a:rPr kumimoji="1" lang="zh-CN" altLang="en-US">
                <a:latin typeface="Times New Roman" panose="02020603050405020304" pitchFamily="18" charset="0"/>
              </a:rPr>
              <a:t>，</a:t>
            </a:r>
            <a:r>
              <a:rPr kumimoji="1" lang="en-US" altLang="zh-CN">
                <a:latin typeface="Times New Roman" panose="02020603050405020304" pitchFamily="18" charset="0"/>
              </a:rPr>
              <a:t>a</a:t>
            </a:r>
            <a:r>
              <a:rPr kumimoji="1" lang="en-US" altLang="zh-CN" baseline="-25000">
                <a:latin typeface="Times New Roman" panose="02020603050405020304" pitchFamily="18" charset="0"/>
              </a:rPr>
              <a:t>2</a:t>
            </a:r>
            <a:r>
              <a:rPr kumimoji="1" lang="zh-CN" altLang="en-US">
                <a:latin typeface="Times New Roman" panose="02020603050405020304" pitchFamily="18" charset="0"/>
              </a:rPr>
              <a:t>，</a:t>
            </a:r>
            <a:r>
              <a:rPr kumimoji="1" lang="en-US" altLang="zh-CN">
                <a:latin typeface="Times New Roman" panose="02020603050405020304" pitchFamily="18" charset="0"/>
              </a:rPr>
              <a:t>a</a:t>
            </a:r>
            <a:r>
              <a:rPr kumimoji="1" lang="en-US" altLang="zh-CN" baseline="-25000">
                <a:latin typeface="Times New Roman" panose="02020603050405020304" pitchFamily="18" charset="0"/>
              </a:rPr>
              <a:t>3</a:t>
            </a:r>
            <a:r>
              <a:rPr kumimoji="1" lang="en-US" altLang="zh-CN">
                <a:latin typeface="Times New Roman" panose="02020603050405020304" pitchFamily="18" charset="0"/>
              </a:rPr>
              <a:t>}</a:t>
            </a:r>
            <a:r>
              <a:rPr kumimoji="1" lang="zh-CN" altLang="en-US">
                <a:latin typeface="Times New Roman" panose="02020603050405020304" pitchFamily="18" charset="0"/>
              </a:rPr>
              <a:t>，</a:t>
            </a:r>
            <a:r>
              <a:rPr kumimoji="1" lang="en-US" altLang="zh-CN">
                <a:latin typeface="Times New Roman" panose="02020603050405020304" pitchFamily="18" charset="0"/>
              </a:rPr>
              <a:t>y={b</a:t>
            </a:r>
            <a:r>
              <a:rPr kumimoji="1" lang="en-US" altLang="zh-CN" baseline="-25000">
                <a:latin typeface="Times New Roman" panose="02020603050405020304" pitchFamily="18" charset="0"/>
              </a:rPr>
              <a:t>1</a:t>
            </a:r>
            <a:r>
              <a:rPr kumimoji="1" lang="zh-CN" altLang="en-US">
                <a:latin typeface="Times New Roman" panose="02020603050405020304" pitchFamily="18" charset="0"/>
              </a:rPr>
              <a:t>，</a:t>
            </a:r>
            <a:r>
              <a:rPr kumimoji="1" lang="en-US" altLang="zh-CN">
                <a:latin typeface="Times New Roman" panose="02020603050405020304" pitchFamily="18" charset="0"/>
              </a:rPr>
              <a:t>b</a:t>
            </a:r>
            <a:r>
              <a:rPr kumimoji="1" lang="en-US" altLang="zh-CN" baseline="-25000">
                <a:latin typeface="Times New Roman" panose="02020603050405020304" pitchFamily="18" charset="0"/>
              </a:rPr>
              <a:t>2</a:t>
            </a:r>
            <a:r>
              <a:rPr kumimoji="1" lang="zh-CN" altLang="en-US">
                <a:latin typeface="Times New Roman" panose="02020603050405020304" pitchFamily="18" charset="0"/>
              </a:rPr>
              <a:t>，</a:t>
            </a:r>
            <a:r>
              <a:rPr kumimoji="1" lang="en-US" altLang="zh-CN">
                <a:latin typeface="Times New Roman" panose="02020603050405020304" pitchFamily="18" charset="0"/>
              </a:rPr>
              <a:t>b</a:t>
            </a:r>
            <a:r>
              <a:rPr kumimoji="1" lang="en-US" altLang="zh-CN" baseline="-25000">
                <a:latin typeface="Times New Roman" panose="02020603050405020304" pitchFamily="18" charset="0"/>
              </a:rPr>
              <a:t>3</a:t>
            </a:r>
            <a:r>
              <a:rPr kumimoji="1" lang="en-US" altLang="zh-CN">
                <a:latin typeface="Times New Roman" panose="02020603050405020304" pitchFamily="18" charset="0"/>
              </a:rPr>
              <a:t>}</a:t>
            </a:r>
            <a:r>
              <a:rPr kumimoji="1" lang="zh-CN" altLang="en-US">
                <a:latin typeface="Times New Roman" panose="02020603050405020304" pitchFamily="18" charset="0"/>
              </a:rPr>
              <a:t>，</a:t>
            </a:r>
            <a:r>
              <a:rPr kumimoji="1" lang="en-US" altLang="zh-CN">
                <a:latin typeface="Times New Roman" panose="02020603050405020304" pitchFamily="18" charset="0"/>
              </a:rPr>
              <a:t>z={c</a:t>
            </a:r>
            <a:r>
              <a:rPr kumimoji="1" lang="en-US" altLang="zh-CN" baseline="-25000">
                <a:latin typeface="Times New Roman" panose="02020603050405020304" pitchFamily="18" charset="0"/>
              </a:rPr>
              <a:t>1</a:t>
            </a:r>
            <a:r>
              <a:rPr kumimoji="1" lang="zh-CN" altLang="en-US">
                <a:latin typeface="Times New Roman" panose="02020603050405020304" pitchFamily="18" charset="0"/>
              </a:rPr>
              <a:t>，</a:t>
            </a:r>
            <a:r>
              <a:rPr kumimoji="1" lang="en-US" altLang="zh-CN">
                <a:latin typeface="Times New Roman" panose="02020603050405020304" pitchFamily="18" charset="0"/>
              </a:rPr>
              <a:t>c</a:t>
            </a:r>
            <a:r>
              <a:rPr kumimoji="1" lang="en-US" altLang="zh-CN" baseline="-25000">
                <a:latin typeface="Times New Roman" panose="02020603050405020304" pitchFamily="18" charset="0"/>
              </a:rPr>
              <a:t>2</a:t>
            </a:r>
            <a:r>
              <a:rPr kumimoji="1" lang="zh-CN" altLang="en-US">
                <a:latin typeface="Times New Roman" panose="02020603050405020304" pitchFamily="18" charset="0"/>
              </a:rPr>
              <a:t>，</a:t>
            </a:r>
            <a:r>
              <a:rPr kumimoji="1" lang="en-US" altLang="zh-CN">
                <a:latin typeface="Times New Roman" panose="02020603050405020304" pitchFamily="18" charset="0"/>
              </a:rPr>
              <a:t>c</a:t>
            </a:r>
            <a:r>
              <a:rPr kumimoji="1" lang="en-US" altLang="zh-CN" baseline="-25000">
                <a:latin typeface="Times New Roman" panose="02020603050405020304" pitchFamily="18" charset="0"/>
              </a:rPr>
              <a:t>3</a:t>
            </a:r>
            <a:r>
              <a:rPr kumimoji="1" lang="en-US" altLang="zh-CN">
                <a:latin typeface="Times New Roman" panose="02020603050405020304" pitchFamily="18" charset="0"/>
              </a:rPr>
              <a:t>}</a:t>
            </a:r>
            <a:r>
              <a:rPr kumimoji="1" lang="zh-CN" altLang="en-US">
                <a:latin typeface="Times New Roman" panose="02020603050405020304" pitchFamily="18" charset="0"/>
              </a:rPr>
              <a:t>，已知                           </a:t>
            </a:r>
          </a:p>
          <a:p>
            <a:pPr algn="just" eaLnBrk="1" hangingPunct="1">
              <a:lnSpc>
                <a:spcPct val="170000"/>
              </a:lnSpc>
              <a:spcBef>
                <a:spcPct val="0"/>
              </a:spcBef>
              <a:buFontTx/>
              <a:buNone/>
            </a:pPr>
            <a:r>
              <a:rPr kumimoji="1" lang="zh-CN" altLang="en-US">
                <a:latin typeface="Times New Roman" panose="02020603050405020304" pitchFamily="18" charset="0"/>
              </a:rPr>
              <a:t>                   ，                      。试确定“</a:t>
            </a:r>
            <a:r>
              <a:rPr kumimoji="1" lang="en-US" altLang="zh-CN">
                <a:latin typeface="Times New Roman" panose="02020603050405020304" pitchFamily="18" charset="0"/>
              </a:rPr>
              <a:t>If A AND B then C”</a:t>
            </a:r>
            <a:r>
              <a:rPr kumimoji="1" lang="zh-CN" altLang="en-US">
                <a:latin typeface="Times New Roman" panose="02020603050405020304" pitchFamily="18" charset="0"/>
              </a:rPr>
              <a:t>所决定的模糊关系</a:t>
            </a:r>
            <a:r>
              <a:rPr kumimoji="1" lang="en-US" altLang="zh-CN">
                <a:latin typeface="Times New Roman" panose="02020603050405020304" pitchFamily="18" charset="0"/>
              </a:rPr>
              <a:t>R</a:t>
            </a:r>
            <a:r>
              <a:rPr kumimoji="1" lang="zh-CN" altLang="en-US">
                <a:latin typeface="Times New Roman" panose="02020603050405020304" pitchFamily="18" charset="0"/>
              </a:rPr>
              <a:t>，以及输入为                              </a:t>
            </a:r>
            <a:r>
              <a:rPr kumimoji="1" lang="en-US" altLang="zh-CN">
                <a:latin typeface="Times New Roman" panose="02020603050405020304" pitchFamily="18" charset="0"/>
              </a:rPr>
              <a:t>,</a:t>
            </a:r>
          </a:p>
          <a:p>
            <a:pPr algn="just" eaLnBrk="1" hangingPunct="1">
              <a:lnSpc>
                <a:spcPct val="170000"/>
              </a:lnSpc>
              <a:spcBef>
                <a:spcPct val="0"/>
              </a:spcBef>
              <a:buFontTx/>
              <a:buNone/>
            </a:pPr>
            <a:r>
              <a:rPr kumimoji="1" lang="zh-CN" altLang="en-US">
                <a:latin typeface="Times New Roman" panose="02020603050405020304" pitchFamily="18" charset="0"/>
              </a:rPr>
              <a:t>时的输出</a:t>
            </a:r>
            <a:r>
              <a:rPr kumimoji="1" lang="en-US" altLang="zh-CN">
                <a:latin typeface="Times New Roman" panose="02020603050405020304" pitchFamily="18" charset="0"/>
              </a:rPr>
              <a:t>C</a:t>
            </a:r>
            <a:r>
              <a:rPr kumimoji="1" lang="en-US" altLang="zh-CN" baseline="-25000">
                <a:latin typeface="Times New Roman" panose="02020603050405020304" pitchFamily="18" charset="0"/>
              </a:rPr>
              <a:t>1</a:t>
            </a:r>
            <a:r>
              <a:rPr kumimoji="1" lang="zh-CN" altLang="en-US">
                <a:latin typeface="Times New Roman" panose="02020603050405020304" pitchFamily="18" charset="0"/>
              </a:rPr>
              <a:t>。</a:t>
            </a:r>
            <a:endParaRPr kumimoji="1" lang="zh-CN" altLang="en-US">
              <a:effectLst>
                <a:outerShdw blurRad="38100" dist="38100" dir="2700000" algn="tl">
                  <a:srgbClr val="C0C0C0"/>
                </a:outerShdw>
              </a:effectLst>
              <a:latin typeface="Times New Roman" panose="02020603050405020304" pitchFamily="18" charset="0"/>
            </a:endParaRPr>
          </a:p>
        </p:txBody>
      </p:sp>
      <p:graphicFrame>
        <p:nvGraphicFramePr>
          <p:cNvPr id="15363" name="Object 3">
            <a:extLst>
              <a:ext uri="{FF2B5EF4-FFF2-40B4-BE49-F238E27FC236}">
                <a16:creationId xmlns:a16="http://schemas.microsoft.com/office/drawing/2014/main" id="{9E8A82BC-6177-40B1-AB8A-D169719CD171}"/>
              </a:ext>
            </a:extLst>
          </p:cNvPr>
          <p:cNvGraphicFramePr>
            <a:graphicFrameLocks noChangeAspect="1"/>
          </p:cNvGraphicFramePr>
          <p:nvPr/>
        </p:nvGraphicFramePr>
        <p:xfrm>
          <a:off x="5716588" y="2208213"/>
          <a:ext cx="1981200" cy="847725"/>
        </p:xfrm>
        <a:graphic>
          <a:graphicData uri="http://schemas.openxmlformats.org/presentationml/2006/ole">
            <mc:AlternateContent xmlns:mc="http://schemas.openxmlformats.org/markup-compatibility/2006">
              <mc:Choice xmlns:v="urn:schemas-microsoft-com:vml" Requires="v">
                <p:oleObj spid="_x0000_s95249" name="公式" r:id="rId3" imgW="1002865" imgH="380835" progId="Equation.3">
                  <p:embed/>
                </p:oleObj>
              </mc:Choice>
              <mc:Fallback>
                <p:oleObj name="公式" r:id="rId3" imgW="1002865" imgH="380835" progId="Equation.3">
                  <p:embed/>
                  <p:pic>
                    <p:nvPicPr>
                      <p:cNvPr id="15363" name="Object 3">
                        <a:extLst>
                          <a:ext uri="{FF2B5EF4-FFF2-40B4-BE49-F238E27FC236}">
                            <a16:creationId xmlns:a16="http://schemas.microsoft.com/office/drawing/2014/main" id="{9E8A82BC-6177-40B1-AB8A-D169719CD1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588" y="2208213"/>
                        <a:ext cx="198120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5364" name="Object 4">
            <a:extLst>
              <a:ext uri="{FF2B5EF4-FFF2-40B4-BE49-F238E27FC236}">
                <a16:creationId xmlns:a16="http://schemas.microsoft.com/office/drawing/2014/main" id="{57869A50-1427-4EA4-A376-77F228AAC06E}"/>
              </a:ext>
            </a:extLst>
          </p:cNvPr>
          <p:cNvGraphicFramePr>
            <a:graphicFrameLocks noChangeAspect="1"/>
          </p:cNvGraphicFramePr>
          <p:nvPr/>
        </p:nvGraphicFramePr>
        <p:xfrm>
          <a:off x="755650" y="3044825"/>
          <a:ext cx="2133600" cy="768350"/>
        </p:xfrm>
        <a:graphic>
          <a:graphicData uri="http://schemas.openxmlformats.org/presentationml/2006/ole">
            <mc:AlternateContent xmlns:mc="http://schemas.openxmlformats.org/markup-compatibility/2006">
              <mc:Choice xmlns:v="urn:schemas-microsoft-com:vml" Requires="v">
                <p:oleObj spid="_x0000_s95250" name="公式" r:id="rId5" imgW="990170" imgH="380835" progId="Equation.3">
                  <p:embed/>
                </p:oleObj>
              </mc:Choice>
              <mc:Fallback>
                <p:oleObj name="公式" r:id="rId5" imgW="990170" imgH="380835" progId="Equation.3">
                  <p:embed/>
                  <p:pic>
                    <p:nvPicPr>
                      <p:cNvPr id="15364" name="Object 4">
                        <a:extLst>
                          <a:ext uri="{FF2B5EF4-FFF2-40B4-BE49-F238E27FC236}">
                            <a16:creationId xmlns:a16="http://schemas.microsoft.com/office/drawing/2014/main" id="{57869A50-1427-4EA4-A376-77F228AAC0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3044825"/>
                        <a:ext cx="2133600"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5365" name="Object 5">
            <a:extLst>
              <a:ext uri="{FF2B5EF4-FFF2-40B4-BE49-F238E27FC236}">
                <a16:creationId xmlns:a16="http://schemas.microsoft.com/office/drawing/2014/main" id="{C44010F9-A491-4151-8E5F-7542BC2E5D10}"/>
              </a:ext>
            </a:extLst>
          </p:cNvPr>
          <p:cNvGraphicFramePr>
            <a:graphicFrameLocks noChangeAspect="1"/>
          </p:cNvGraphicFramePr>
          <p:nvPr/>
        </p:nvGraphicFramePr>
        <p:xfrm>
          <a:off x="3708400" y="3019425"/>
          <a:ext cx="1905000" cy="819150"/>
        </p:xfrm>
        <a:graphic>
          <a:graphicData uri="http://schemas.openxmlformats.org/presentationml/2006/ole">
            <mc:AlternateContent xmlns:mc="http://schemas.openxmlformats.org/markup-compatibility/2006">
              <mc:Choice xmlns:v="urn:schemas-microsoft-com:vml" Requires="v">
                <p:oleObj spid="_x0000_s95251" name="Equation" r:id="rId7" imgW="710891" imgH="380835" progId="Equation.DSMT4">
                  <p:embed/>
                </p:oleObj>
              </mc:Choice>
              <mc:Fallback>
                <p:oleObj name="Equation" r:id="rId7" imgW="710891" imgH="380835" progId="Equation.DSMT4">
                  <p:embed/>
                  <p:pic>
                    <p:nvPicPr>
                      <p:cNvPr id="15365" name="Object 5">
                        <a:extLst>
                          <a:ext uri="{FF2B5EF4-FFF2-40B4-BE49-F238E27FC236}">
                            <a16:creationId xmlns:a16="http://schemas.microsoft.com/office/drawing/2014/main" id="{C44010F9-A491-4151-8E5F-7542BC2E5D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8400" y="3019425"/>
                        <a:ext cx="190500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5366" name="Object 6">
            <a:extLst>
              <a:ext uri="{FF2B5EF4-FFF2-40B4-BE49-F238E27FC236}">
                <a16:creationId xmlns:a16="http://schemas.microsoft.com/office/drawing/2014/main" id="{FE7B2E1C-F633-41DA-936B-49B3C7AD3933}"/>
              </a:ext>
            </a:extLst>
          </p:cNvPr>
          <p:cNvGraphicFramePr>
            <a:graphicFrameLocks noChangeAspect="1"/>
          </p:cNvGraphicFramePr>
          <p:nvPr/>
        </p:nvGraphicFramePr>
        <p:xfrm>
          <a:off x="1258888" y="4595813"/>
          <a:ext cx="2514600" cy="908050"/>
        </p:xfrm>
        <a:graphic>
          <a:graphicData uri="http://schemas.openxmlformats.org/presentationml/2006/ole">
            <mc:AlternateContent xmlns:mc="http://schemas.openxmlformats.org/markup-compatibility/2006">
              <mc:Choice xmlns:v="urn:schemas-microsoft-com:vml" Requires="v">
                <p:oleObj spid="_x0000_s95252" name="公式" r:id="rId9" imgW="1054100" imgH="381000" progId="Equation.3">
                  <p:embed/>
                </p:oleObj>
              </mc:Choice>
              <mc:Fallback>
                <p:oleObj name="公式" r:id="rId9" imgW="1054100" imgH="381000" progId="Equation.3">
                  <p:embed/>
                  <p:pic>
                    <p:nvPicPr>
                      <p:cNvPr id="15366" name="Object 6">
                        <a:extLst>
                          <a:ext uri="{FF2B5EF4-FFF2-40B4-BE49-F238E27FC236}">
                            <a16:creationId xmlns:a16="http://schemas.microsoft.com/office/drawing/2014/main" id="{FE7B2E1C-F633-41DA-936B-49B3C7AD39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8888" y="4595813"/>
                        <a:ext cx="2514600"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5367" name="Object 7">
            <a:extLst>
              <a:ext uri="{FF2B5EF4-FFF2-40B4-BE49-F238E27FC236}">
                <a16:creationId xmlns:a16="http://schemas.microsoft.com/office/drawing/2014/main" id="{4835752E-E140-428A-94EE-A90F6BFB0B5E}"/>
              </a:ext>
            </a:extLst>
          </p:cNvPr>
          <p:cNvGraphicFramePr>
            <a:graphicFrameLocks noChangeAspect="1"/>
          </p:cNvGraphicFramePr>
          <p:nvPr/>
        </p:nvGraphicFramePr>
        <p:xfrm>
          <a:off x="4932363" y="4695825"/>
          <a:ext cx="2482850" cy="927100"/>
        </p:xfrm>
        <a:graphic>
          <a:graphicData uri="http://schemas.openxmlformats.org/presentationml/2006/ole">
            <mc:AlternateContent xmlns:mc="http://schemas.openxmlformats.org/markup-compatibility/2006">
              <mc:Choice xmlns:v="urn:schemas-microsoft-com:vml" Requires="v">
                <p:oleObj spid="_x0000_s95253" name="Equation" r:id="rId11" imgW="1155700" imgH="431800" progId="Equation.DSMT4">
                  <p:embed/>
                </p:oleObj>
              </mc:Choice>
              <mc:Fallback>
                <p:oleObj name="Equation" r:id="rId11" imgW="1155700" imgH="431800" progId="Equation.DSMT4">
                  <p:embed/>
                  <p:pic>
                    <p:nvPicPr>
                      <p:cNvPr id="15367" name="Object 7">
                        <a:extLst>
                          <a:ext uri="{FF2B5EF4-FFF2-40B4-BE49-F238E27FC236}">
                            <a16:creationId xmlns:a16="http://schemas.microsoft.com/office/drawing/2014/main" id="{4835752E-E140-428A-94EE-A90F6BFB0B5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32363" y="4695825"/>
                        <a:ext cx="2482850"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ext Box 2">
            <a:extLst>
              <a:ext uri="{FF2B5EF4-FFF2-40B4-BE49-F238E27FC236}">
                <a16:creationId xmlns:a16="http://schemas.microsoft.com/office/drawing/2014/main" id="{755AB7B6-8F1A-4918-AD80-92B31EFF1C4A}"/>
              </a:ext>
            </a:extLst>
          </p:cNvPr>
          <p:cNvSpPr txBox="1">
            <a:spLocks noChangeArrowheads="1"/>
          </p:cNvSpPr>
          <p:nvPr/>
        </p:nvSpPr>
        <p:spPr bwMode="auto">
          <a:xfrm>
            <a:off x="900113" y="1052513"/>
            <a:ext cx="7848600" cy="2921000"/>
          </a:xfrm>
          <a:prstGeom prst="rect">
            <a:avLst/>
          </a:prstGeom>
          <a:noFill/>
          <a:ln>
            <a:noFill/>
          </a:ln>
          <a:effec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0"/>
              </a:spcBef>
              <a:buFontTx/>
              <a:buNone/>
            </a:pPr>
            <a:r>
              <a:rPr kumimoji="1" lang="zh-CN" altLang="en-US" sz="2400" b="1">
                <a:effectLst>
                  <a:outerShdw blurRad="38100" dist="38100" dir="2700000" algn="tl">
                    <a:srgbClr val="C0C0C0"/>
                  </a:outerShdw>
                </a:effectLst>
                <a:latin typeface="Times New Roman" panose="02020603050405020304" pitchFamily="18" charset="0"/>
              </a:rPr>
              <a:t>解：               根据  </a:t>
            </a:r>
            <a:r>
              <a:rPr lang="en-US" altLang="zh-CN" sz="24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R=(A×B)</a:t>
            </a:r>
            <a:r>
              <a:rPr lang="en-US" altLang="zh-CN" sz="2400" baseline="300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T1</a:t>
            </a:r>
            <a:r>
              <a:rPr lang="en-US" altLang="zh-CN" sz="24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◦C</a:t>
            </a: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a:t>
            </a:r>
            <a:endParaRPr kumimoji="1" lang="zh-CN" altLang="en-US" sz="2400" b="1">
              <a:effectLst>
                <a:outerShdw blurRad="38100" dist="38100" dir="2700000" algn="tl">
                  <a:srgbClr val="C0C0C0"/>
                </a:outerShdw>
              </a:effectLst>
              <a:latin typeface="Times New Roman" panose="02020603050405020304" pitchFamily="18" charset="0"/>
            </a:endParaRPr>
          </a:p>
          <a:p>
            <a:pPr algn="just" eaLnBrk="1" hangingPunct="1">
              <a:lnSpc>
                <a:spcPct val="130000"/>
              </a:lnSpc>
              <a:spcBef>
                <a:spcPct val="0"/>
              </a:spcBef>
              <a:buFontTx/>
              <a:buNone/>
            </a:pPr>
            <a:endParaRPr kumimoji="1" lang="zh-CN" altLang="en-US" sz="2400" b="1">
              <a:effectLst>
                <a:outerShdw blurRad="38100" dist="38100" dir="2700000" algn="tl">
                  <a:srgbClr val="C0C0C0"/>
                </a:outerShdw>
              </a:effectLst>
              <a:latin typeface="Times New Roman" panose="02020603050405020304" pitchFamily="18" charset="0"/>
            </a:endParaRPr>
          </a:p>
          <a:p>
            <a:pPr algn="just" eaLnBrk="1" hangingPunct="1">
              <a:lnSpc>
                <a:spcPct val="130000"/>
              </a:lnSpc>
              <a:spcBef>
                <a:spcPct val="0"/>
              </a:spcBef>
              <a:buFontTx/>
              <a:buNone/>
            </a:pPr>
            <a:endParaRPr kumimoji="1" lang="zh-CN" altLang="en-US" sz="2400" b="1">
              <a:effectLst>
                <a:outerShdw blurRad="38100" dist="38100" dir="2700000" algn="tl">
                  <a:srgbClr val="C0C0C0"/>
                </a:outerShdw>
              </a:effectLst>
              <a:latin typeface="Times New Roman" panose="02020603050405020304" pitchFamily="18" charset="0"/>
            </a:endParaRPr>
          </a:p>
          <a:p>
            <a:pPr algn="ctr" eaLnBrk="1" hangingPunct="1">
              <a:lnSpc>
                <a:spcPct val="130000"/>
              </a:lnSpc>
              <a:spcBef>
                <a:spcPct val="0"/>
              </a:spcBef>
              <a:buFontTx/>
              <a:buNone/>
            </a:pPr>
            <a:endParaRPr kumimoji="1" lang="zh-CN" altLang="en-US" sz="2400" b="1">
              <a:effectLst>
                <a:outerShdw blurRad="38100" dist="38100" dir="2700000" algn="tl">
                  <a:srgbClr val="C0C0C0"/>
                </a:outerShdw>
              </a:effectLst>
              <a:latin typeface="Times New Roman" panose="02020603050405020304" pitchFamily="18" charset="0"/>
            </a:endParaRPr>
          </a:p>
          <a:p>
            <a:pPr algn="ctr" eaLnBrk="1" hangingPunct="1">
              <a:lnSpc>
                <a:spcPct val="130000"/>
              </a:lnSpc>
              <a:spcBef>
                <a:spcPct val="0"/>
              </a:spcBef>
              <a:buFontTx/>
              <a:buNone/>
            </a:pPr>
            <a:endParaRPr kumimoji="1" lang="zh-CN" altLang="en-US" sz="2400" b="1">
              <a:effectLst>
                <a:outerShdw blurRad="38100" dist="38100" dir="2700000" algn="tl">
                  <a:srgbClr val="C0C0C0"/>
                </a:outerShdw>
              </a:effectLst>
              <a:latin typeface="Times New Roman" panose="02020603050405020304" pitchFamily="18" charset="0"/>
            </a:endParaRPr>
          </a:p>
          <a:p>
            <a:pPr algn="just" eaLnBrk="1" hangingPunct="1">
              <a:lnSpc>
                <a:spcPct val="130000"/>
              </a:lnSpc>
              <a:spcBef>
                <a:spcPct val="0"/>
              </a:spcBef>
              <a:buFontTx/>
              <a:buNone/>
            </a:pPr>
            <a:r>
              <a:rPr kumimoji="1" lang="zh-CN" altLang="en-US" sz="2400" b="1">
                <a:effectLst>
                  <a:outerShdw blurRad="38100" dist="38100" dir="2700000" algn="tl">
                    <a:srgbClr val="C0C0C0"/>
                  </a:outerShdw>
                </a:effectLst>
                <a:latin typeface="Times New Roman" panose="02020603050405020304" pitchFamily="18" charset="0"/>
              </a:rPr>
              <a:t>将</a:t>
            </a:r>
            <a:r>
              <a:rPr kumimoji="1" lang="en-US" altLang="zh-CN" sz="2400" b="1">
                <a:effectLst>
                  <a:outerShdw blurRad="38100" dist="38100" dir="2700000" algn="tl">
                    <a:srgbClr val="C0C0C0"/>
                  </a:outerShdw>
                </a:effectLst>
                <a:latin typeface="Times New Roman" panose="02020603050405020304" pitchFamily="18" charset="0"/>
              </a:rPr>
              <a:t>A</a:t>
            </a:r>
            <a:r>
              <a:rPr kumimoji="1" lang="en-US" altLang="zh-CN" sz="2400" b="1">
                <a:effectLst>
                  <a:outerShdw blurRad="38100" dist="38100" dir="2700000" algn="tl">
                    <a:srgbClr val="C0C0C0"/>
                  </a:outerShdw>
                </a:effectLst>
                <a:latin typeface="宋体" panose="02010600030101010101" pitchFamily="2" charset="-122"/>
              </a:rPr>
              <a:t>×</a:t>
            </a:r>
            <a:r>
              <a:rPr kumimoji="1" lang="en-US" altLang="zh-CN" sz="2400" b="1">
                <a:effectLst>
                  <a:outerShdw blurRad="38100" dist="38100" dir="2700000" algn="tl">
                    <a:srgbClr val="C0C0C0"/>
                  </a:outerShdw>
                </a:effectLst>
                <a:latin typeface="Times New Roman" panose="02020603050405020304" pitchFamily="18" charset="0"/>
              </a:rPr>
              <a:t>B</a:t>
            </a:r>
            <a:r>
              <a:rPr kumimoji="1" lang="zh-CN" altLang="en-US" sz="2400" b="1">
                <a:effectLst>
                  <a:outerShdw blurRad="38100" dist="38100" dir="2700000" algn="tl">
                    <a:srgbClr val="C0C0C0"/>
                  </a:outerShdw>
                </a:effectLst>
                <a:latin typeface="Times New Roman" panose="02020603050405020304" pitchFamily="18" charset="0"/>
              </a:rPr>
              <a:t>矩阵扩展成如下列向量：</a:t>
            </a:r>
          </a:p>
        </p:txBody>
      </p:sp>
      <p:graphicFrame>
        <p:nvGraphicFramePr>
          <p:cNvPr id="16387" name="Object 3">
            <a:extLst>
              <a:ext uri="{FF2B5EF4-FFF2-40B4-BE49-F238E27FC236}">
                <a16:creationId xmlns:a16="http://schemas.microsoft.com/office/drawing/2014/main" id="{50F4ABBF-8564-4F03-A9FC-D0A92BE7D343}"/>
              </a:ext>
            </a:extLst>
          </p:cNvPr>
          <p:cNvGraphicFramePr>
            <a:graphicFrameLocks noChangeAspect="1"/>
          </p:cNvGraphicFramePr>
          <p:nvPr/>
        </p:nvGraphicFramePr>
        <p:xfrm>
          <a:off x="1331913" y="1628775"/>
          <a:ext cx="6784975" cy="1411288"/>
        </p:xfrm>
        <a:graphic>
          <a:graphicData uri="http://schemas.openxmlformats.org/presentationml/2006/ole">
            <mc:AlternateContent xmlns:mc="http://schemas.openxmlformats.org/markup-compatibility/2006">
              <mc:Choice xmlns:v="urn:schemas-microsoft-com:vml" Requires="v">
                <p:oleObj spid="_x0000_s96264" name="Equation" r:id="rId3" imgW="3416300" imgH="711200" progId="Equation.DSMT4">
                  <p:embed/>
                </p:oleObj>
              </mc:Choice>
              <mc:Fallback>
                <p:oleObj name="Equation" r:id="rId3" imgW="3416300" imgH="711200" progId="Equation.DSMT4">
                  <p:embed/>
                  <p:pic>
                    <p:nvPicPr>
                      <p:cNvPr id="16387" name="Object 3">
                        <a:extLst>
                          <a:ext uri="{FF2B5EF4-FFF2-40B4-BE49-F238E27FC236}">
                            <a16:creationId xmlns:a16="http://schemas.microsoft.com/office/drawing/2014/main" id="{50F4ABBF-8564-4F03-A9FC-D0A92BE7D3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1628775"/>
                        <a:ext cx="6784975" cy="141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8" name="Object 4">
            <a:extLst>
              <a:ext uri="{FF2B5EF4-FFF2-40B4-BE49-F238E27FC236}">
                <a16:creationId xmlns:a16="http://schemas.microsoft.com/office/drawing/2014/main" id="{4B75438D-BBDD-4E3D-BF65-484F7F1B429F}"/>
              </a:ext>
            </a:extLst>
          </p:cNvPr>
          <p:cNvGraphicFramePr>
            <a:graphicFrameLocks noChangeAspect="1"/>
          </p:cNvGraphicFramePr>
          <p:nvPr/>
        </p:nvGraphicFramePr>
        <p:xfrm>
          <a:off x="909638" y="4227513"/>
          <a:ext cx="7827962" cy="1722437"/>
        </p:xfrm>
        <a:graphic>
          <a:graphicData uri="http://schemas.openxmlformats.org/presentationml/2006/ole">
            <mc:AlternateContent xmlns:mc="http://schemas.openxmlformats.org/markup-compatibility/2006">
              <mc:Choice xmlns:v="urn:schemas-microsoft-com:vml" Requires="v">
                <p:oleObj spid="_x0000_s96265" name="Equation" r:id="rId5" imgW="4686300" imgH="787400" progId="Equation.DSMT4">
                  <p:embed/>
                </p:oleObj>
              </mc:Choice>
              <mc:Fallback>
                <p:oleObj name="Equation" r:id="rId5" imgW="4686300" imgH="787400" progId="Equation.DSMT4">
                  <p:embed/>
                  <p:pic>
                    <p:nvPicPr>
                      <p:cNvPr id="16388" name="Object 4">
                        <a:extLst>
                          <a:ext uri="{FF2B5EF4-FFF2-40B4-BE49-F238E27FC236}">
                            <a16:creationId xmlns:a16="http://schemas.microsoft.com/office/drawing/2014/main" id="{4B75438D-BBDD-4E3D-BF65-484F7F1B42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638" y="4227513"/>
                        <a:ext cx="7827962" cy="172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89" name="文本框 4">
            <a:extLst>
              <a:ext uri="{FF2B5EF4-FFF2-40B4-BE49-F238E27FC236}">
                <a16:creationId xmlns:a16="http://schemas.microsoft.com/office/drawing/2014/main" id="{5E56284B-933B-4689-8DD4-DB35E116C42A}"/>
              </a:ext>
            </a:extLst>
          </p:cNvPr>
          <p:cNvSpPr txBox="1">
            <a:spLocks noChangeArrowheads="1"/>
          </p:cNvSpPr>
          <p:nvPr/>
        </p:nvSpPr>
        <p:spPr bwMode="auto">
          <a:xfrm>
            <a:off x="1547813" y="1155700"/>
            <a:ext cx="876300" cy="36988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solidFill>
                  <a:srgbClr val="C00000"/>
                </a:solidFill>
                <a:latin typeface="微软雅黑" panose="020B0503020204020204" pitchFamily="34" charset="-122"/>
                <a:ea typeface="微软雅黑" panose="020B0503020204020204" pitchFamily="34" charset="-122"/>
              </a:rPr>
              <a:t>第一步</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4DB43FD6-ADB9-4063-A77D-B5F29458EC77}"/>
              </a:ext>
            </a:extLst>
          </p:cNvPr>
          <p:cNvSpPr txBox="1">
            <a:spLocks noChangeArrowheads="1"/>
          </p:cNvSpPr>
          <p:nvPr/>
        </p:nvSpPr>
        <p:spPr bwMode="auto">
          <a:xfrm>
            <a:off x="688975" y="1957388"/>
            <a:ext cx="8423275" cy="401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0"/>
              </a:spcBef>
              <a:buFontTx/>
              <a:buNone/>
            </a:pPr>
            <a:r>
              <a:rPr kumimoji="1" lang="zh-CN" altLang="en-US" sz="2800">
                <a:latin typeface="Times New Roman" panose="02020603050405020304" pitchFamily="18" charset="0"/>
              </a:rPr>
              <a:t>当输入为</a:t>
            </a:r>
            <a:r>
              <a:rPr kumimoji="1" lang="en-US" altLang="zh-CN" sz="2800">
                <a:latin typeface="Times New Roman" panose="02020603050405020304" pitchFamily="18" charset="0"/>
              </a:rPr>
              <a:t>A</a:t>
            </a:r>
            <a:r>
              <a:rPr kumimoji="1" lang="en-US" altLang="zh-CN" sz="2800" baseline="-25000">
                <a:latin typeface="Times New Roman" panose="02020603050405020304" pitchFamily="18" charset="0"/>
              </a:rPr>
              <a:t>1</a:t>
            </a:r>
            <a:r>
              <a:rPr kumimoji="1" lang="zh-CN" altLang="en-US" sz="2800">
                <a:latin typeface="Times New Roman" panose="02020603050405020304" pitchFamily="18" charset="0"/>
              </a:rPr>
              <a:t>和</a:t>
            </a:r>
            <a:r>
              <a:rPr kumimoji="1" lang="en-US" altLang="zh-CN" sz="2800">
                <a:latin typeface="Times New Roman" panose="02020603050405020304" pitchFamily="18" charset="0"/>
              </a:rPr>
              <a:t>B</a:t>
            </a:r>
            <a:r>
              <a:rPr kumimoji="1" lang="en-US" altLang="zh-CN" sz="2800" baseline="-25000">
                <a:latin typeface="Times New Roman" panose="02020603050405020304" pitchFamily="18" charset="0"/>
              </a:rPr>
              <a:t>1</a:t>
            </a:r>
            <a:r>
              <a:rPr kumimoji="1" lang="zh-CN" altLang="en-US" sz="2800">
                <a:latin typeface="Times New Roman" panose="02020603050405020304" pitchFamily="18" charset="0"/>
              </a:rPr>
              <a:t>时，有：</a:t>
            </a:r>
          </a:p>
          <a:p>
            <a:pPr algn="just" eaLnBrk="1" hangingPunct="1">
              <a:lnSpc>
                <a:spcPct val="130000"/>
              </a:lnSpc>
              <a:spcBef>
                <a:spcPct val="0"/>
              </a:spcBef>
              <a:buFontTx/>
              <a:buNone/>
            </a:pPr>
            <a:endParaRPr kumimoji="1" lang="zh-CN" altLang="en-US" sz="2800">
              <a:latin typeface="Times New Roman" panose="02020603050405020304" pitchFamily="18" charset="0"/>
            </a:endParaRPr>
          </a:p>
          <a:p>
            <a:pPr algn="just" eaLnBrk="1" hangingPunct="1">
              <a:lnSpc>
                <a:spcPct val="130000"/>
              </a:lnSpc>
              <a:spcBef>
                <a:spcPct val="0"/>
              </a:spcBef>
              <a:buFontTx/>
              <a:buNone/>
            </a:pPr>
            <a:endParaRPr kumimoji="1" lang="zh-CN" altLang="en-US" sz="2800">
              <a:latin typeface="Times New Roman" panose="02020603050405020304" pitchFamily="18" charset="0"/>
            </a:endParaRPr>
          </a:p>
          <a:p>
            <a:pPr algn="just" eaLnBrk="1" hangingPunct="1">
              <a:lnSpc>
                <a:spcPct val="130000"/>
              </a:lnSpc>
              <a:spcBef>
                <a:spcPct val="0"/>
              </a:spcBef>
              <a:buFontTx/>
              <a:buNone/>
            </a:pPr>
            <a:endParaRPr kumimoji="1" lang="zh-CN" altLang="en-US" sz="2800">
              <a:latin typeface="Times New Roman" panose="02020603050405020304" pitchFamily="18" charset="0"/>
            </a:endParaRPr>
          </a:p>
          <a:p>
            <a:pPr algn="just" eaLnBrk="1" hangingPunct="1">
              <a:lnSpc>
                <a:spcPct val="130000"/>
              </a:lnSpc>
              <a:spcBef>
                <a:spcPct val="0"/>
              </a:spcBef>
              <a:buFontTx/>
              <a:buNone/>
            </a:pPr>
            <a:r>
              <a:rPr kumimoji="1" lang="zh-CN" altLang="en-US" sz="2800">
                <a:latin typeface="Times New Roman" panose="02020603050405020304" pitchFamily="18" charset="0"/>
              </a:rPr>
              <a:t>将</a:t>
            </a:r>
            <a:r>
              <a:rPr kumimoji="1" lang="en-US" altLang="zh-CN" sz="2800">
                <a:latin typeface="Times New Roman" panose="02020603050405020304" pitchFamily="18" charset="0"/>
              </a:rPr>
              <a:t>A</a:t>
            </a:r>
            <a:r>
              <a:rPr kumimoji="1" lang="en-US" altLang="zh-CN" sz="2800" baseline="-25000">
                <a:latin typeface="Times New Roman" panose="02020603050405020304" pitchFamily="18" charset="0"/>
              </a:rPr>
              <a:t>1</a:t>
            </a:r>
            <a:r>
              <a:rPr kumimoji="1" lang="en-US" altLang="zh-CN" sz="2800">
                <a:latin typeface="宋体" panose="02010600030101010101" pitchFamily="2" charset="-122"/>
              </a:rPr>
              <a:t>×</a:t>
            </a:r>
            <a:r>
              <a:rPr kumimoji="1" lang="en-US" altLang="zh-CN" sz="2800">
                <a:latin typeface="Times New Roman" panose="02020603050405020304" pitchFamily="18" charset="0"/>
              </a:rPr>
              <a:t>B</a:t>
            </a:r>
            <a:r>
              <a:rPr kumimoji="1" lang="en-US" altLang="zh-CN" sz="2800" baseline="-25000">
                <a:latin typeface="Times New Roman" panose="02020603050405020304" pitchFamily="18" charset="0"/>
              </a:rPr>
              <a:t>1</a:t>
            </a:r>
            <a:r>
              <a:rPr kumimoji="1" lang="zh-CN" altLang="en-US" sz="2800">
                <a:latin typeface="Times New Roman" panose="02020603050405020304" pitchFamily="18" charset="0"/>
              </a:rPr>
              <a:t>矩阵扩展成如下行向量：</a:t>
            </a:r>
          </a:p>
          <a:p>
            <a:pPr algn="just" eaLnBrk="1" hangingPunct="1">
              <a:lnSpc>
                <a:spcPct val="130000"/>
              </a:lnSpc>
              <a:spcBef>
                <a:spcPct val="0"/>
              </a:spcBef>
              <a:buFontTx/>
              <a:buNone/>
            </a:pPr>
            <a:endParaRPr kumimoji="1" lang="zh-CN" altLang="en-US" sz="2800">
              <a:latin typeface="Times New Roman" panose="02020603050405020304" pitchFamily="18" charset="0"/>
            </a:endParaRPr>
          </a:p>
          <a:p>
            <a:pPr algn="just" eaLnBrk="1" hangingPunct="1">
              <a:lnSpc>
                <a:spcPct val="130000"/>
              </a:lnSpc>
              <a:spcBef>
                <a:spcPct val="0"/>
              </a:spcBef>
              <a:buFontTx/>
              <a:buNone/>
            </a:pPr>
            <a:endParaRPr kumimoji="1" lang="zh-CN" altLang="en-US" sz="2800">
              <a:latin typeface="Times New Roman" panose="02020603050405020304" pitchFamily="18" charset="0"/>
            </a:endParaRPr>
          </a:p>
        </p:txBody>
      </p:sp>
      <p:graphicFrame>
        <p:nvGraphicFramePr>
          <p:cNvPr id="17411" name="Object 3">
            <a:extLst>
              <a:ext uri="{FF2B5EF4-FFF2-40B4-BE49-F238E27FC236}">
                <a16:creationId xmlns:a16="http://schemas.microsoft.com/office/drawing/2014/main" id="{22AB01DF-4101-4562-9920-B985C562F962}"/>
              </a:ext>
            </a:extLst>
          </p:cNvPr>
          <p:cNvGraphicFramePr>
            <a:graphicFrameLocks noChangeAspect="1"/>
          </p:cNvGraphicFramePr>
          <p:nvPr/>
        </p:nvGraphicFramePr>
        <p:xfrm>
          <a:off x="1500188" y="2667000"/>
          <a:ext cx="6800850" cy="1524000"/>
        </p:xfrm>
        <a:graphic>
          <a:graphicData uri="http://schemas.openxmlformats.org/presentationml/2006/ole">
            <mc:AlternateContent xmlns:mc="http://schemas.openxmlformats.org/markup-compatibility/2006">
              <mc:Choice xmlns:v="urn:schemas-microsoft-com:vml" Requires="v">
                <p:oleObj spid="_x0000_s97288" name="Equation" r:id="rId3" imgW="3683000" imgH="711200" progId="Equation.DSMT4">
                  <p:embed/>
                </p:oleObj>
              </mc:Choice>
              <mc:Fallback>
                <p:oleObj name="Equation" r:id="rId3" imgW="3683000" imgH="711200" progId="Equation.DSMT4">
                  <p:embed/>
                  <p:pic>
                    <p:nvPicPr>
                      <p:cNvPr id="17411" name="Object 3">
                        <a:extLst>
                          <a:ext uri="{FF2B5EF4-FFF2-40B4-BE49-F238E27FC236}">
                            <a16:creationId xmlns:a16="http://schemas.microsoft.com/office/drawing/2014/main" id="{22AB01DF-4101-4562-9920-B985C562F9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0188" y="2667000"/>
                        <a:ext cx="680085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7412" name="Object 4">
            <a:extLst>
              <a:ext uri="{FF2B5EF4-FFF2-40B4-BE49-F238E27FC236}">
                <a16:creationId xmlns:a16="http://schemas.microsoft.com/office/drawing/2014/main" id="{E3EABD9C-5792-45D8-B9B8-99299C702E2D}"/>
              </a:ext>
            </a:extLst>
          </p:cNvPr>
          <p:cNvGraphicFramePr>
            <a:graphicFrameLocks noChangeAspect="1"/>
          </p:cNvGraphicFramePr>
          <p:nvPr/>
        </p:nvGraphicFramePr>
        <p:xfrm>
          <a:off x="1500188" y="5126038"/>
          <a:ext cx="6740525" cy="690562"/>
        </p:xfrm>
        <a:graphic>
          <a:graphicData uri="http://schemas.openxmlformats.org/presentationml/2006/ole">
            <mc:AlternateContent xmlns:mc="http://schemas.openxmlformats.org/markup-compatibility/2006">
              <mc:Choice xmlns:v="urn:schemas-microsoft-com:vml" Requires="v">
                <p:oleObj spid="_x0000_s97289" name="Equation" r:id="rId5" imgW="3479800" imgH="279400" progId="Equation.DSMT4">
                  <p:embed/>
                </p:oleObj>
              </mc:Choice>
              <mc:Fallback>
                <p:oleObj name="Equation" r:id="rId5" imgW="3479800" imgH="279400" progId="Equation.DSMT4">
                  <p:embed/>
                  <p:pic>
                    <p:nvPicPr>
                      <p:cNvPr id="17412" name="Object 4">
                        <a:extLst>
                          <a:ext uri="{FF2B5EF4-FFF2-40B4-BE49-F238E27FC236}">
                            <a16:creationId xmlns:a16="http://schemas.microsoft.com/office/drawing/2014/main" id="{E3EABD9C-5792-45D8-B9B8-99299C702E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0188" y="5126038"/>
                        <a:ext cx="6740525"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3" name="文本框 4">
            <a:extLst>
              <a:ext uri="{FF2B5EF4-FFF2-40B4-BE49-F238E27FC236}">
                <a16:creationId xmlns:a16="http://schemas.microsoft.com/office/drawing/2014/main" id="{387F6A21-5B8A-461C-BE30-49AF3D555080}"/>
              </a:ext>
            </a:extLst>
          </p:cNvPr>
          <p:cNvSpPr txBox="1">
            <a:spLocks noChangeArrowheads="1"/>
          </p:cNvSpPr>
          <p:nvPr/>
        </p:nvSpPr>
        <p:spPr bwMode="auto">
          <a:xfrm>
            <a:off x="827088" y="1433513"/>
            <a:ext cx="877887" cy="36988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solidFill>
                  <a:srgbClr val="C00000"/>
                </a:solidFill>
                <a:latin typeface="微软雅黑" panose="020B0503020204020204" pitchFamily="34" charset="-122"/>
                <a:ea typeface="微软雅黑" panose="020B0503020204020204" pitchFamily="34" charset="-122"/>
              </a:rPr>
              <a:t>第二步</a:t>
            </a:r>
          </a:p>
        </p:txBody>
      </p:sp>
      <p:sp>
        <p:nvSpPr>
          <p:cNvPr id="17414" name="文本框 6">
            <a:extLst>
              <a:ext uri="{FF2B5EF4-FFF2-40B4-BE49-F238E27FC236}">
                <a16:creationId xmlns:a16="http://schemas.microsoft.com/office/drawing/2014/main" id="{48C0E23A-C655-408E-B856-B3000582E65A}"/>
              </a:ext>
            </a:extLst>
          </p:cNvPr>
          <p:cNvSpPr txBox="1">
            <a:spLocks noChangeArrowheads="1"/>
          </p:cNvSpPr>
          <p:nvPr/>
        </p:nvSpPr>
        <p:spPr bwMode="auto">
          <a:xfrm>
            <a:off x="2195513" y="1300163"/>
            <a:ext cx="4572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en-US" altLang="zh-CN" sz="24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400" baseline="-250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aseline="-250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400" baseline="-250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aseline="300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T2</a:t>
            </a:r>
            <a:r>
              <a:rPr lang="en-US" altLang="zh-CN" sz="24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16B7A8D-6C5E-447F-B9D9-0A49EF2748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7536" r="28986" b="54404"/>
          <a:stretch>
            <a:fillRect/>
          </a:stretch>
        </p:blipFill>
        <p:spPr bwMode="auto">
          <a:xfrm>
            <a:off x="3492500" y="765175"/>
            <a:ext cx="2159000"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图片 3">
            <a:extLst>
              <a:ext uri="{FF2B5EF4-FFF2-40B4-BE49-F238E27FC236}">
                <a16:creationId xmlns:a16="http://schemas.microsoft.com/office/drawing/2014/main" id="{1B2C6C83-E45C-44E5-8D66-EDEBCF0870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6476" t="52505" r="18056" b="10188"/>
          <a:stretch>
            <a:fillRect/>
          </a:stretch>
        </p:blipFill>
        <p:spPr bwMode="auto">
          <a:xfrm>
            <a:off x="2906713" y="3933825"/>
            <a:ext cx="3252787"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组合 14">
            <a:extLst>
              <a:ext uri="{FF2B5EF4-FFF2-40B4-BE49-F238E27FC236}">
                <a16:creationId xmlns:a16="http://schemas.microsoft.com/office/drawing/2014/main" id="{942D78B6-C2EF-4420-A0E8-204AD9EA07E8}"/>
              </a:ext>
            </a:extLst>
          </p:cNvPr>
          <p:cNvGrpSpPr>
            <a:grpSpLocks noChangeAspect="1"/>
          </p:cNvGrpSpPr>
          <p:nvPr/>
        </p:nvGrpSpPr>
        <p:grpSpPr bwMode="auto">
          <a:xfrm>
            <a:off x="8101013" y="3789363"/>
            <a:ext cx="928687" cy="1020762"/>
            <a:chOff x="6012160" y="1902430"/>
            <a:chExt cx="1944216" cy="2138638"/>
          </a:xfrm>
        </p:grpSpPr>
        <p:pic>
          <p:nvPicPr>
            <p:cNvPr id="17425" name="图片 9">
              <a:extLst>
                <a:ext uri="{FF2B5EF4-FFF2-40B4-BE49-F238E27FC236}">
                  <a16:creationId xmlns:a16="http://schemas.microsoft.com/office/drawing/2014/main" id="{95FCC454-5777-4E93-AAB3-D4BAD67CD7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7536" r="28986" b="54404"/>
            <a:stretch>
              <a:fillRect/>
            </a:stretch>
          </p:blipFill>
          <p:spPr bwMode="auto">
            <a:xfrm>
              <a:off x="6012160" y="1902430"/>
              <a:ext cx="1944216" cy="2138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4" name="任意多边形: 形状 13">
              <a:extLst>
                <a:ext uri="{FF2B5EF4-FFF2-40B4-BE49-F238E27FC236}">
                  <a16:creationId xmlns:a16="http://schemas.microsoft.com/office/drawing/2014/main" id="{2D41BE2A-8224-45CF-B7AD-2C959C39A332}"/>
                </a:ext>
              </a:extLst>
            </p:cNvPr>
            <p:cNvSpPr/>
            <p:nvPr/>
          </p:nvSpPr>
          <p:spPr>
            <a:xfrm>
              <a:off x="6168361" y="2271619"/>
              <a:ext cx="1571992" cy="1603148"/>
            </a:xfrm>
            <a:custGeom>
              <a:avLst/>
              <a:gdLst>
                <a:gd name="connsiteX0" fmla="*/ 134730 w 1580312"/>
                <a:gd name="connsiteY0" fmla="*/ 460680 h 1605104"/>
                <a:gd name="connsiteX1" fmla="*/ 12810 w 1580312"/>
                <a:gd name="connsiteY1" fmla="*/ 357048 h 1605104"/>
                <a:gd name="connsiteX2" fmla="*/ 25002 w 1580312"/>
                <a:gd name="connsiteY2" fmla="*/ 155880 h 1605104"/>
                <a:gd name="connsiteX3" fmla="*/ 201786 w 1580312"/>
                <a:gd name="connsiteY3" fmla="*/ 82728 h 1605104"/>
                <a:gd name="connsiteX4" fmla="*/ 506586 w 1580312"/>
                <a:gd name="connsiteY4" fmla="*/ 9576 h 1605104"/>
                <a:gd name="connsiteX5" fmla="*/ 811386 w 1580312"/>
                <a:gd name="connsiteY5" fmla="*/ 3480 h 1605104"/>
                <a:gd name="connsiteX6" fmla="*/ 1158858 w 1580312"/>
                <a:gd name="connsiteY6" fmla="*/ 33960 h 1605104"/>
                <a:gd name="connsiteX7" fmla="*/ 1390506 w 1580312"/>
                <a:gd name="connsiteY7" fmla="*/ 101016 h 1605104"/>
                <a:gd name="connsiteX8" fmla="*/ 1561194 w 1580312"/>
                <a:gd name="connsiteY8" fmla="*/ 174168 h 1605104"/>
                <a:gd name="connsiteX9" fmla="*/ 1561194 w 1580312"/>
                <a:gd name="connsiteY9" fmla="*/ 350952 h 1605104"/>
                <a:gd name="connsiteX10" fmla="*/ 1427082 w 1580312"/>
                <a:gd name="connsiteY10" fmla="*/ 497256 h 1605104"/>
                <a:gd name="connsiteX11" fmla="*/ 1427082 w 1580312"/>
                <a:gd name="connsiteY11" fmla="*/ 625272 h 1605104"/>
                <a:gd name="connsiteX12" fmla="*/ 1408794 w 1580312"/>
                <a:gd name="connsiteY12" fmla="*/ 1064184 h 1605104"/>
                <a:gd name="connsiteX13" fmla="*/ 1408794 w 1580312"/>
                <a:gd name="connsiteY13" fmla="*/ 1393368 h 1605104"/>
                <a:gd name="connsiteX14" fmla="*/ 1420986 w 1580312"/>
                <a:gd name="connsiteY14" fmla="*/ 1588440 h 1605104"/>
                <a:gd name="connsiteX15" fmla="*/ 1311258 w 1580312"/>
                <a:gd name="connsiteY15" fmla="*/ 1594536 h 1605104"/>
                <a:gd name="connsiteX16" fmla="*/ 963786 w 1580312"/>
                <a:gd name="connsiteY16" fmla="*/ 1588440 h 1605104"/>
                <a:gd name="connsiteX17" fmla="*/ 537066 w 1580312"/>
                <a:gd name="connsiteY17" fmla="*/ 1594536 h 1605104"/>
                <a:gd name="connsiteX18" fmla="*/ 232266 w 1580312"/>
                <a:gd name="connsiteY18" fmla="*/ 1588440 h 1605104"/>
                <a:gd name="connsiteX19" fmla="*/ 153018 w 1580312"/>
                <a:gd name="connsiteY19" fmla="*/ 1582344 h 1605104"/>
                <a:gd name="connsiteX20" fmla="*/ 134730 w 1580312"/>
                <a:gd name="connsiteY20" fmla="*/ 1314120 h 1605104"/>
                <a:gd name="connsiteX21" fmla="*/ 146922 w 1580312"/>
                <a:gd name="connsiteY21" fmla="*/ 960552 h 1605104"/>
                <a:gd name="connsiteX22" fmla="*/ 146922 w 1580312"/>
                <a:gd name="connsiteY22" fmla="*/ 619176 h 1605104"/>
                <a:gd name="connsiteX23" fmla="*/ 134730 w 1580312"/>
                <a:gd name="connsiteY23" fmla="*/ 460680 h 160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312" h="1605104">
                  <a:moveTo>
                    <a:pt x="134730" y="460680"/>
                  </a:moveTo>
                  <a:cubicBezTo>
                    <a:pt x="112378" y="416992"/>
                    <a:pt x="31098" y="407848"/>
                    <a:pt x="12810" y="357048"/>
                  </a:cubicBezTo>
                  <a:cubicBezTo>
                    <a:pt x="-5478" y="306248"/>
                    <a:pt x="-6494" y="201600"/>
                    <a:pt x="25002" y="155880"/>
                  </a:cubicBezTo>
                  <a:cubicBezTo>
                    <a:pt x="56498" y="110160"/>
                    <a:pt x="121522" y="107112"/>
                    <a:pt x="201786" y="82728"/>
                  </a:cubicBezTo>
                  <a:cubicBezTo>
                    <a:pt x="282050" y="58344"/>
                    <a:pt x="404986" y="22784"/>
                    <a:pt x="506586" y="9576"/>
                  </a:cubicBezTo>
                  <a:cubicBezTo>
                    <a:pt x="608186" y="-3632"/>
                    <a:pt x="702674" y="-584"/>
                    <a:pt x="811386" y="3480"/>
                  </a:cubicBezTo>
                  <a:cubicBezTo>
                    <a:pt x="920098" y="7544"/>
                    <a:pt x="1062338" y="17704"/>
                    <a:pt x="1158858" y="33960"/>
                  </a:cubicBezTo>
                  <a:cubicBezTo>
                    <a:pt x="1255378" y="50216"/>
                    <a:pt x="1323450" y="77648"/>
                    <a:pt x="1390506" y="101016"/>
                  </a:cubicBezTo>
                  <a:cubicBezTo>
                    <a:pt x="1457562" y="124384"/>
                    <a:pt x="1532746" y="132512"/>
                    <a:pt x="1561194" y="174168"/>
                  </a:cubicBezTo>
                  <a:cubicBezTo>
                    <a:pt x="1589642" y="215824"/>
                    <a:pt x="1583546" y="297104"/>
                    <a:pt x="1561194" y="350952"/>
                  </a:cubicBezTo>
                  <a:cubicBezTo>
                    <a:pt x="1538842" y="404800"/>
                    <a:pt x="1449434" y="451536"/>
                    <a:pt x="1427082" y="497256"/>
                  </a:cubicBezTo>
                  <a:cubicBezTo>
                    <a:pt x="1404730" y="542976"/>
                    <a:pt x="1430130" y="530784"/>
                    <a:pt x="1427082" y="625272"/>
                  </a:cubicBezTo>
                  <a:cubicBezTo>
                    <a:pt x="1424034" y="719760"/>
                    <a:pt x="1411842" y="936168"/>
                    <a:pt x="1408794" y="1064184"/>
                  </a:cubicBezTo>
                  <a:cubicBezTo>
                    <a:pt x="1405746" y="1192200"/>
                    <a:pt x="1406762" y="1305992"/>
                    <a:pt x="1408794" y="1393368"/>
                  </a:cubicBezTo>
                  <a:cubicBezTo>
                    <a:pt x="1410826" y="1480744"/>
                    <a:pt x="1437242" y="1554912"/>
                    <a:pt x="1420986" y="1588440"/>
                  </a:cubicBezTo>
                  <a:cubicBezTo>
                    <a:pt x="1404730" y="1621968"/>
                    <a:pt x="1387458" y="1594536"/>
                    <a:pt x="1311258" y="1594536"/>
                  </a:cubicBezTo>
                  <a:cubicBezTo>
                    <a:pt x="1235058" y="1594536"/>
                    <a:pt x="1092818" y="1588440"/>
                    <a:pt x="963786" y="1588440"/>
                  </a:cubicBezTo>
                  <a:cubicBezTo>
                    <a:pt x="834754" y="1588440"/>
                    <a:pt x="658986" y="1594536"/>
                    <a:pt x="537066" y="1594536"/>
                  </a:cubicBezTo>
                  <a:cubicBezTo>
                    <a:pt x="415146" y="1594536"/>
                    <a:pt x="296274" y="1590472"/>
                    <a:pt x="232266" y="1588440"/>
                  </a:cubicBezTo>
                  <a:cubicBezTo>
                    <a:pt x="168258" y="1586408"/>
                    <a:pt x="169274" y="1628064"/>
                    <a:pt x="153018" y="1582344"/>
                  </a:cubicBezTo>
                  <a:cubicBezTo>
                    <a:pt x="136762" y="1536624"/>
                    <a:pt x="135746" y="1417752"/>
                    <a:pt x="134730" y="1314120"/>
                  </a:cubicBezTo>
                  <a:cubicBezTo>
                    <a:pt x="133714" y="1210488"/>
                    <a:pt x="144890" y="1076376"/>
                    <a:pt x="146922" y="960552"/>
                  </a:cubicBezTo>
                  <a:cubicBezTo>
                    <a:pt x="148954" y="844728"/>
                    <a:pt x="149970" y="696392"/>
                    <a:pt x="146922" y="619176"/>
                  </a:cubicBezTo>
                  <a:cubicBezTo>
                    <a:pt x="143874" y="541960"/>
                    <a:pt x="157082" y="504368"/>
                    <a:pt x="134730" y="460680"/>
                  </a:cubicBezTo>
                  <a:close/>
                </a:path>
              </a:pathLst>
            </a:custGeom>
            <a:blipFill>
              <a:blip r:embed="rId5">
                <a:alphaModFix amt="46000"/>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17" name="组合 16">
            <a:extLst>
              <a:ext uri="{FF2B5EF4-FFF2-40B4-BE49-F238E27FC236}">
                <a16:creationId xmlns:a16="http://schemas.microsoft.com/office/drawing/2014/main" id="{F0DEADFD-F26F-4C3F-B396-86EC7B56DAF6}"/>
              </a:ext>
            </a:extLst>
          </p:cNvPr>
          <p:cNvGrpSpPr>
            <a:grpSpLocks/>
          </p:cNvGrpSpPr>
          <p:nvPr/>
        </p:nvGrpSpPr>
        <p:grpSpPr bwMode="auto">
          <a:xfrm>
            <a:off x="328613" y="3678238"/>
            <a:ext cx="2109787" cy="1071562"/>
            <a:chOff x="328004" y="3678353"/>
            <a:chExt cx="2110642" cy="1070742"/>
          </a:xfrm>
        </p:grpSpPr>
        <p:grpSp>
          <p:nvGrpSpPr>
            <p:cNvPr id="17421" name="组合 6">
              <a:extLst>
                <a:ext uri="{FF2B5EF4-FFF2-40B4-BE49-F238E27FC236}">
                  <a16:creationId xmlns:a16="http://schemas.microsoft.com/office/drawing/2014/main" id="{DE0D01F0-D024-46CB-9166-6EA589575E7F}"/>
                </a:ext>
              </a:extLst>
            </p:cNvPr>
            <p:cNvGrpSpPr>
              <a:grpSpLocks/>
            </p:cNvGrpSpPr>
            <p:nvPr/>
          </p:nvGrpSpPr>
          <p:grpSpPr bwMode="auto">
            <a:xfrm>
              <a:off x="328004" y="3933056"/>
              <a:ext cx="2011748" cy="816039"/>
              <a:chOff x="328004" y="3933056"/>
              <a:chExt cx="2011748" cy="816039"/>
            </a:xfrm>
          </p:grpSpPr>
          <p:pic>
            <p:nvPicPr>
              <p:cNvPr id="17423" name="Picture 2" descr="Clock icon timer watch Royalty Free Vector Image">
                <a:extLst>
                  <a:ext uri="{FF2B5EF4-FFF2-40B4-BE49-F238E27FC236}">
                    <a16:creationId xmlns:a16="http://schemas.microsoft.com/office/drawing/2014/main" id="{E50F7B0D-175E-462C-A043-D087A0DC4C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7114" t="11151" r="18250" b="20599"/>
              <a:stretch>
                <a:fillRect/>
              </a:stretch>
            </p:blipFill>
            <p:spPr bwMode="auto">
              <a:xfrm>
                <a:off x="328004" y="3933056"/>
                <a:ext cx="715604" cy="816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箭头: 右 5">
                <a:extLst>
                  <a:ext uri="{FF2B5EF4-FFF2-40B4-BE49-F238E27FC236}">
                    <a16:creationId xmlns:a16="http://schemas.microsoft.com/office/drawing/2014/main" id="{AEBB2CE4-686D-41A1-AB6C-01D12EF48D79}"/>
                  </a:ext>
                </a:extLst>
              </p:cNvPr>
              <p:cNvSpPr/>
              <p:nvPr/>
            </p:nvSpPr>
            <p:spPr>
              <a:xfrm>
                <a:off x="1193542" y="4149479"/>
                <a:ext cx="1146640" cy="5044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7422" name="文本框 15">
              <a:extLst>
                <a:ext uri="{FF2B5EF4-FFF2-40B4-BE49-F238E27FC236}">
                  <a16:creationId xmlns:a16="http://schemas.microsoft.com/office/drawing/2014/main" id="{E62B06D6-FC02-4220-9204-1F29CC888ABB}"/>
                </a:ext>
              </a:extLst>
            </p:cNvPr>
            <p:cNvSpPr txBox="1">
              <a:spLocks noChangeArrowheads="1"/>
            </p:cNvSpPr>
            <p:nvPr/>
          </p:nvSpPr>
          <p:spPr bwMode="auto">
            <a:xfrm>
              <a:off x="1016462" y="3678353"/>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Verdana" panose="020B0604030504040204" pitchFamily="34" charset="0"/>
                  <a:ea typeface="宋体" panose="02010600030101010101" pitchFamily="2" charset="-122"/>
                </a:defRPr>
              </a:lvl1pPr>
              <a:lvl2pPr marL="742950" indent="-285750">
                <a:defRPr sz="3200" b="1">
                  <a:solidFill>
                    <a:schemeClr val="tx1"/>
                  </a:solidFill>
                  <a:latin typeface="Verdana" panose="020B0604030504040204" pitchFamily="34" charset="0"/>
                  <a:ea typeface="宋体" panose="02010600030101010101" pitchFamily="2" charset="-122"/>
                </a:defRPr>
              </a:lvl2pPr>
              <a:lvl3pPr marL="1143000" indent="-228600">
                <a:defRPr sz="3200" b="1">
                  <a:solidFill>
                    <a:schemeClr val="tx1"/>
                  </a:solidFill>
                  <a:latin typeface="Verdana" panose="020B0604030504040204" pitchFamily="34" charset="0"/>
                  <a:ea typeface="宋体" panose="02010600030101010101" pitchFamily="2" charset="-122"/>
                </a:defRPr>
              </a:lvl3pPr>
              <a:lvl4pPr marL="1600200" indent="-228600">
                <a:defRPr sz="3200" b="1">
                  <a:solidFill>
                    <a:schemeClr val="tx1"/>
                  </a:solidFill>
                  <a:latin typeface="Verdana" panose="020B0604030504040204" pitchFamily="34" charset="0"/>
                  <a:ea typeface="宋体" panose="02010600030101010101" pitchFamily="2" charset="-122"/>
                </a:defRPr>
              </a:lvl4pPr>
              <a:lvl5pPr marL="2057400" indent="-228600">
                <a:defRPr sz="3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9pPr>
            </a:lstStyle>
            <a:p>
              <a:r>
                <a:rPr lang="zh-CN" altLang="en-US" sz="2400"/>
                <a:t>时间设定</a:t>
              </a:r>
            </a:p>
          </p:txBody>
        </p:sp>
      </p:grpSp>
      <p:grpSp>
        <p:nvGrpSpPr>
          <p:cNvPr id="21" name="组合 20">
            <a:extLst>
              <a:ext uri="{FF2B5EF4-FFF2-40B4-BE49-F238E27FC236}">
                <a16:creationId xmlns:a16="http://schemas.microsoft.com/office/drawing/2014/main" id="{D113A414-DF19-4AD5-B942-1D7A484CFA90}"/>
              </a:ext>
            </a:extLst>
          </p:cNvPr>
          <p:cNvGrpSpPr>
            <a:grpSpLocks/>
          </p:cNvGrpSpPr>
          <p:nvPr/>
        </p:nvGrpSpPr>
        <p:grpSpPr bwMode="auto">
          <a:xfrm>
            <a:off x="6445250" y="3684588"/>
            <a:ext cx="1554163" cy="968375"/>
            <a:chOff x="6445441" y="3684099"/>
            <a:chExt cx="1554694" cy="969037"/>
          </a:xfrm>
        </p:grpSpPr>
        <p:sp>
          <p:nvSpPr>
            <p:cNvPr id="8" name="箭头: 右 7">
              <a:extLst>
                <a:ext uri="{FF2B5EF4-FFF2-40B4-BE49-F238E27FC236}">
                  <a16:creationId xmlns:a16="http://schemas.microsoft.com/office/drawing/2014/main" id="{EE9FFEDA-6A7E-48BA-BA3F-2EFDBCF0D1B1}"/>
                </a:ext>
              </a:extLst>
            </p:cNvPr>
            <p:cNvSpPr/>
            <p:nvPr/>
          </p:nvSpPr>
          <p:spPr>
            <a:xfrm>
              <a:off x="6488319" y="4149554"/>
              <a:ext cx="1511816" cy="5035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420" name="文本框 17">
              <a:extLst>
                <a:ext uri="{FF2B5EF4-FFF2-40B4-BE49-F238E27FC236}">
                  <a16:creationId xmlns:a16="http://schemas.microsoft.com/office/drawing/2014/main" id="{0B20D75D-D0FD-4F4B-B579-F13EE0D2741F}"/>
                </a:ext>
              </a:extLst>
            </p:cNvPr>
            <p:cNvSpPr txBox="1">
              <a:spLocks noChangeArrowheads="1"/>
            </p:cNvSpPr>
            <p:nvPr/>
          </p:nvSpPr>
          <p:spPr bwMode="auto">
            <a:xfrm>
              <a:off x="6445441" y="3684099"/>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Verdana" panose="020B0604030504040204" pitchFamily="34" charset="0"/>
                  <a:ea typeface="宋体" panose="02010600030101010101" pitchFamily="2" charset="-122"/>
                </a:defRPr>
              </a:lvl1pPr>
              <a:lvl2pPr marL="742950" indent="-285750">
                <a:defRPr sz="3200" b="1">
                  <a:solidFill>
                    <a:schemeClr val="tx1"/>
                  </a:solidFill>
                  <a:latin typeface="Verdana" panose="020B0604030504040204" pitchFamily="34" charset="0"/>
                  <a:ea typeface="宋体" panose="02010600030101010101" pitchFamily="2" charset="-122"/>
                </a:defRPr>
              </a:lvl2pPr>
              <a:lvl3pPr marL="1143000" indent="-228600">
                <a:defRPr sz="3200" b="1">
                  <a:solidFill>
                    <a:schemeClr val="tx1"/>
                  </a:solidFill>
                  <a:latin typeface="Verdana" panose="020B0604030504040204" pitchFamily="34" charset="0"/>
                  <a:ea typeface="宋体" panose="02010600030101010101" pitchFamily="2" charset="-122"/>
                </a:defRPr>
              </a:lvl3pPr>
              <a:lvl4pPr marL="1600200" indent="-228600">
                <a:defRPr sz="3200" b="1">
                  <a:solidFill>
                    <a:schemeClr val="tx1"/>
                  </a:solidFill>
                  <a:latin typeface="Verdana" panose="020B0604030504040204" pitchFamily="34" charset="0"/>
                  <a:ea typeface="宋体" panose="02010600030101010101" pitchFamily="2" charset="-122"/>
                </a:defRPr>
              </a:lvl4pPr>
              <a:lvl5pPr marL="2057400" indent="-228600">
                <a:defRPr sz="3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9pPr>
            </a:lstStyle>
            <a:p>
              <a:r>
                <a:rPr lang="zh-CN" altLang="en-US" sz="2400"/>
                <a:t>面包颜色</a:t>
              </a:r>
            </a:p>
          </p:txBody>
        </p:sp>
      </p:grpSp>
      <p:sp>
        <p:nvSpPr>
          <p:cNvPr id="19" name="文本框 18">
            <a:extLst>
              <a:ext uri="{FF2B5EF4-FFF2-40B4-BE49-F238E27FC236}">
                <a16:creationId xmlns:a16="http://schemas.microsoft.com/office/drawing/2014/main" id="{5B8B28CD-54EF-486A-ABB9-B07C6CF91525}"/>
              </a:ext>
            </a:extLst>
          </p:cNvPr>
          <p:cNvSpPr txBox="1">
            <a:spLocks noChangeArrowheads="1"/>
          </p:cNvSpPr>
          <p:nvPr/>
        </p:nvSpPr>
        <p:spPr bwMode="auto">
          <a:xfrm>
            <a:off x="917575" y="4767263"/>
            <a:ext cx="13001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Verdana" panose="020B0604030504040204" pitchFamily="34" charset="0"/>
                <a:ea typeface="宋体" panose="02010600030101010101" pitchFamily="2" charset="-122"/>
              </a:defRPr>
            </a:lvl1pPr>
            <a:lvl2pPr marL="742950" indent="-285750">
              <a:defRPr sz="3200" b="1">
                <a:solidFill>
                  <a:schemeClr val="tx1"/>
                </a:solidFill>
                <a:latin typeface="Verdana" panose="020B0604030504040204" pitchFamily="34" charset="0"/>
                <a:ea typeface="宋体" panose="02010600030101010101" pitchFamily="2" charset="-122"/>
              </a:defRPr>
            </a:lvl2pPr>
            <a:lvl3pPr marL="1143000" indent="-228600">
              <a:defRPr sz="3200" b="1">
                <a:solidFill>
                  <a:schemeClr val="tx1"/>
                </a:solidFill>
                <a:latin typeface="Verdana" panose="020B0604030504040204" pitchFamily="34" charset="0"/>
                <a:ea typeface="宋体" panose="02010600030101010101" pitchFamily="2" charset="-122"/>
              </a:defRPr>
            </a:lvl3pPr>
            <a:lvl4pPr marL="1600200" indent="-228600">
              <a:defRPr sz="3200" b="1">
                <a:solidFill>
                  <a:schemeClr val="tx1"/>
                </a:solidFill>
                <a:latin typeface="Verdana" panose="020B0604030504040204" pitchFamily="34" charset="0"/>
                <a:ea typeface="宋体" panose="02010600030101010101" pitchFamily="2" charset="-122"/>
              </a:defRPr>
            </a:lvl4pPr>
            <a:lvl5pPr marL="2057400" indent="-228600">
              <a:defRPr sz="3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9pPr>
          </a:lstStyle>
          <a:p>
            <a:r>
              <a:rPr lang="en-US" altLang="zh-CN" sz="2400"/>
              <a:t>INPUT</a:t>
            </a:r>
            <a:endParaRPr lang="zh-CN" altLang="en-US" sz="2400"/>
          </a:p>
        </p:txBody>
      </p:sp>
      <p:sp>
        <p:nvSpPr>
          <p:cNvPr id="20" name="文本框 19">
            <a:extLst>
              <a:ext uri="{FF2B5EF4-FFF2-40B4-BE49-F238E27FC236}">
                <a16:creationId xmlns:a16="http://schemas.microsoft.com/office/drawing/2014/main" id="{FEEF8937-1D12-4A01-B1AD-C1133A7DB20E}"/>
              </a:ext>
            </a:extLst>
          </p:cNvPr>
          <p:cNvSpPr txBox="1">
            <a:spLocks noChangeArrowheads="1"/>
          </p:cNvSpPr>
          <p:nvPr/>
        </p:nvSpPr>
        <p:spPr bwMode="auto">
          <a:xfrm>
            <a:off x="6391275" y="4706938"/>
            <a:ext cx="15922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Verdana" panose="020B0604030504040204" pitchFamily="34" charset="0"/>
                <a:ea typeface="宋体" panose="02010600030101010101" pitchFamily="2" charset="-122"/>
              </a:defRPr>
            </a:lvl1pPr>
            <a:lvl2pPr marL="742950" indent="-285750">
              <a:defRPr sz="3200" b="1">
                <a:solidFill>
                  <a:schemeClr val="tx1"/>
                </a:solidFill>
                <a:latin typeface="Verdana" panose="020B0604030504040204" pitchFamily="34" charset="0"/>
                <a:ea typeface="宋体" panose="02010600030101010101" pitchFamily="2" charset="-122"/>
              </a:defRPr>
            </a:lvl2pPr>
            <a:lvl3pPr marL="1143000" indent="-228600">
              <a:defRPr sz="3200" b="1">
                <a:solidFill>
                  <a:schemeClr val="tx1"/>
                </a:solidFill>
                <a:latin typeface="Verdana" panose="020B0604030504040204" pitchFamily="34" charset="0"/>
                <a:ea typeface="宋体" panose="02010600030101010101" pitchFamily="2" charset="-122"/>
              </a:defRPr>
            </a:lvl3pPr>
            <a:lvl4pPr marL="1600200" indent="-228600">
              <a:defRPr sz="3200" b="1">
                <a:solidFill>
                  <a:schemeClr val="tx1"/>
                </a:solidFill>
                <a:latin typeface="Verdana" panose="020B0604030504040204" pitchFamily="34" charset="0"/>
                <a:ea typeface="宋体" panose="02010600030101010101" pitchFamily="2" charset="-122"/>
              </a:defRPr>
            </a:lvl4pPr>
            <a:lvl5pPr marL="2057400" indent="-228600">
              <a:defRPr sz="3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9pPr>
          </a:lstStyle>
          <a:p>
            <a:r>
              <a:rPr lang="en-US" altLang="zh-CN" sz="2400"/>
              <a:t>OUTPUT</a:t>
            </a:r>
            <a:endParaRPr lang="zh-CN" altLang="en-US" sz="2400"/>
          </a:p>
        </p:txBody>
      </p:sp>
      <p:sp>
        <p:nvSpPr>
          <p:cNvPr id="22" name="矩形 21">
            <a:extLst>
              <a:ext uri="{FF2B5EF4-FFF2-40B4-BE49-F238E27FC236}">
                <a16:creationId xmlns:a16="http://schemas.microsoft.com/office/drawing/2014/main" id="{297FD93D-C5C6-4297-819D-4737376555DE}"/>
              </a:ext>
            </a:extLst>
          </p:cNvPr>
          <p:cNvSpPr>
            <a:spLocks noChangeArrowheads="1"/>
          </p:cNvSpPr>
          <p:nvPr/>
        </p:nvSpPr>
        <p:spPr bwMode="auto">
          <a:xfrm>
            <a:off x="3243263" y="6107113"/>
            <a:ext cx="2657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Verdana" panose="020B0604030504040204" pitchFamily="34" charset="0"/>
                <a:ea typeface="宋体" panose="02010600030101010101" pitchFamily="2" charset="-122"/>
              </a:defRPr>
            </a:lvl1pPr>
            <a:lvl2pPr marL="742950" indent="-285750">
              <a:defRPr sz="3200" b="1">
                <a:solidFill>
                  <a:schemeClr val="tx1"/>
                </a:solidFill>
                <a:latin typeface="Verdana" panose="020B0604030504040204" pitchFamily="34" charset="0"/>
                <a:ea typeface="宋体" panose="02010600030101010101" pitchFamily="2" charset="-122"/>
              </a:defRPr>
            </a:lvl2pPr>
            <a:lvl3pPr marL="1143000" indent="-228600">
              <a:defRPr sz="3200" b="1">
                <a:solidFill>
                  <a:schemeClr val="tx1"/>
                </a:solidFill>
                <a:latin typeface="Verdana" panose="020B0604030504040204" pitchFamily="34" charset="0"/>
                <a:ea typeface="宋体" panose="02010600030101010101" pitchFamily="2" charset="-122"/>
              </a:defRPr>
            </a:lvl3pPr>
            <a:lvl4pPr marL="1600200" indent="-228600">
              <a:defRPr sz="3200" b="1">
                <a:solidFill>
                  <a:schemeClr val="tx1"/>
                </a:solidFill>
                <a:latin typeface="Verdana" panose="020B0604030504040204" pitchFamily="34" charset="0"/>
                <a:ea typeface="宋体" panose="02010600030101010101" pitchFamily="2" charset="-122"/>
              </a:defRPr>
            </a:lvl4pPr>
            <a:lvl5pPr marL="2057400" indent="-228600">
              <a:defRPr sz="3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9pPr>
          </a:lstStyle>
          <a:p>
            <a:r>
              <a:rPr lang="zh-CN" altLang="en-US">
                <a:latin typeface="黑体" panose="02010609060101010101" pitchFamily="49" charset="-122"/>
                <a:ea typeface="黑体" panose="02010609060101010101" pitchFamily="49" charset="-122"/>
              </a:rPr>
              <a:t>开环控制系统</a:t>
            </a:r>
            <a:endParaRPr lang="zh-CN" altLang="en-US"/>
          </a:p>
        </p:txBody>
      </p:sp>
      <p:sp>
        <p:nvSpPr>
          <p:cNvPr id="17418" name="标题 1">
            <a:extLst>
              <a:ext uri="{FF2B5EF4-FFF2-40B4-BE49-F238E27FC236}">
                <a16:creationId xmlns:a16="http://schemas.microsoft.com/office/drawing/2014/main" id="{F4602003-AB77-407C-838D-0E547484C625}"/>
              </a:ext>
            </a:extLst>
          </p:cNvPr>
          <p:cNvSpPr>
            <a:spLocks noGrp="1" noChangeArrowheads="1"/>
          </p:cNvSpPr>
          <p:nvPr>
            <p:ph type="title"/>
          </p:nvPr>
        </p:nvSpPr>
        <p:spPr>
          <a:xfrm>
            <a:off x="917575" y="33338"/>
            <a:ext cx="4645025" cy="836612"/>
          </a:xfrm>
        </p:spPr>
        <p:txBody>
          <a:bodyPr/>
          <a:lstStyle/>
          <a:p>
            <a:r>
              <a:rPr kumimoji="1" lang="zh-CN" altLang="en-US" sz="3200">
                <a:latin typeface="Microsoft YaHei" panose="020B0503020204020204" pitchFamily="34" charset="-122"/>
                <a:ea typeface="Microsoft YaHei" panose="020B0503020204020204" pitchFamily="34" charset="-122"/>
              </a:rPr>
              <a:t>开环控制</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nodeType="afterGroup">
                            <p:stCondLst>
                              <p:cond delay="0"/>
                            </p:stCondLst>
                            <p:childTnLst>
                              <p:par>
                                <p:cTn id="8" presetID="42" presetClass="path" presetSubtype="0" accel="50000" decel="50000" fill="hold" nodeType="afterEffect">
                                  <p:stCondLst>
                                    <p:cond delay="250"/>
                                  </p:stCondLst>
                                  <p:childTnLst>
                                    <p:animMotion origin="layout" path="M 0 -2.22222E-6 L 0 0.29931 " pathEditMode="relative" rAng="0" ptsTypes="AA">
                                      <p:cBhvr>
                                        <p:cTn id="9" dur="2000" fill="hold"/>
                                        <p:tgtEl>
                                          <p:spTgt spid="5"/>
                                        </p:tgtEl>
                                        <p:attrNameLst>
                                          <p:attrName>ppt_x</p:attrName>
                                          <p:attrName>ppt_y</p:attrName>
                                        </p:attrNameLst>
                                      </p:cBhvr>
                                      <p:rCtr x="0" y="14954"/>
                                    </p:animMotion>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8"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childTnLst>
                          </p:cTn>
                        </p:par>
                        <p:par>
                          <p:cTn id="20" fill="hold" nodeType="afterGroup">
                            <p:stCondLst>
                              <p:cond delay="500"/>
                            </p:stCondLst>
                            <p:childTnLst>
                              <p:par>
                                <p:cTn id="21" presetID="10" presetClass="entr" presetSubtype="0" fill="hold" nodeType="after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0017239-47E2-4D24-85CD-43DC96F5A77E}"/>
              </a:ext>
            </a:extLst>
          </p:cNvPr>
          <p:cNvSpPr/>
          <p:nvPr/>
        </p:nvSpPr>
        <p:spPr>
          <a:xfrm>
            <a:off x="1116013" y="1417638"/>
            <a:ext cx="4572000" cy="2892425"/>
          </a:xfrm>
          <a:prstGeom prst="rect">
            <a:avLst/>
          </a:prstGeom>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defRPr/>
            </a:pPr>
            <a:r>
              <a:rPr kumimoji="1" lang="zh-CN" altLang="en-US" sz="2800" dirty="0">
                <a:latin typeface="Times New Roman" panose="02020603050405020304" pitchFamily="18" charset="0"/>
              </a:rPr>
              <a:t>最后得</a:t>
            </a:r>
            <a:r>
              <a:rPr kumimoji="1" lang="en-US" altLang="zh-CN" sz="2800" dirty="0">
                <a:latin typeface="Times New Roman" panose="02020603050405020304" pitchFamily="18" charset="0"/>
              </a:rPr>
              <a:t>:</a:t>
            </a:r>
          </a:p>
          <a:p>
            <a:pPr algn="just" eaLnBrk="1" hangingPunct="1">
              <a:lnSpc>
                <a:spcPct val="130000"/>
              </a:lnSpc>
              <a:defRPr/>
            </a:pPr>
            <a:endParaRPr kumimoji="1" lang="en-US" altLang="zh-CN" sz="2800" dirty="0">
              <a:latin typeface="Times New Roman" panose="02020603050405020304" pitchFamily="18" charset="0"/>
            </a:endParaRPr>
          </a:p>
          <a:p>
            <a:pPr algn="just" eaLnBrk="1" hangingPunct="1">
              <a:lnSpc>
                <a:spcPct val="130000"/>
              </a:lnSpc>
              <a:defRPr/>
            </a:pPr>
            <a:endParaRPr kumimoji="1" lang="en-US" altLang="zh-CN" sz="2800" dirty="0">
              <a:latin typeface="Times New Roman" panose="02020603050405020304" pitchFamily="18" charset="0"/>
            </a:endParaRPr>
          </a:p>
          <a:p>
            <a:pPr algn="just" eaLnBrk="1" hangingPunct="1">
              <a:lnSpc>
                <a:spcPct val="130000"/>
              </a:lnSpc>
              <a:defRPr/>
            </a:pPr>
            <a:endParaRPr kumimoji="1" lang="en-US" altLang="zh-CN" sz="2800" dirty="0">
              <a:latin typeface="Times New Roman" panose="02020603050405020304" pitchFamily="18" charset="0"/>
            </a:endParaRPr>
          </a:p>
          <a:p>
            <a:pPr algn="just" eaLnBrk="1" hangingPunct="1">
              <a:lnSpc>
                <a:spcPct val="130000"/>
              </a:lnSpc>
              <a:defRPr/>
            </a:pPr>
            <a:r>
              <a:rPr kumimoji="1" lang="zh-CN" altLang="en-US" sz="2800" dirty="0">
                <a:latin typeface="Times New Roman" panose="02020603050405020304" pitchFamily="18" charset="0"/>
              </a:rPr>
              <a:t>即：</a:t>
            </a:r>
            <a:endParaRPr kumimoji="1" lang="zh-CN" altLang="en-US" sz="2800" dirty="0">
              <a:effectLst>
                <a:outerShdw blurRad="38100" dist="38100" dir="2700000" algn="tl">
                  <a:srgbClr val="C0C0C0"/>
                </a:outerShdw>
              </a:effectLst>
              <a:latin typeface="Times New Roman" panose="02020603050405020304" pitchFamily="18" charset="0"/>
            </a:endParaRPr>
          </a:p>
        </p:txBody>
      </p:sp>
      <p:graphicFrame>
        <p:nvGraphicFramePr>
          <p:cNvPr id="18435" name="Object 5">
            <a:extLst>
              <a:ext uri="{FF2B5EF4-FFF2-40B4-BE49-F238E27FC236}">
                <a16:creationId xmlns:a16="http://schemas.microsoft.com/office/drawing/2014/main" id="{5EB5849C-9E6C-4AE4-946D-00D44010AA33}"/>
              </a:ext>
            </a:extLst>
          </p:cNvPr>
          <p:cNvGraphicFramePr>
            <a:graphicFrameLocks noChangeAspect="1"/>
          </p:cNvGraphicFramePr>
          <p:nvPr/>
        </p:nvGraphicFramePr>
        <p:xfrm>
          <a:off x="1116013" y="1916113"/>
          <a:ext cx="7570787" cy="1323975"/>
        </p:xfrm>
        <a:graphic>
          <a:graphicData uri="http://schemas.openxmlformats.org/presentationml/2006/ole">
            <mc:AlternateContent xmlns:mc="http://schemas.openxmlformats.org/markup-compatibility/2006">
              <mc:Choice xmlns:v="urn:schemas-microsoft-com:vml" Requires="v">
                <p:oleObj spid="_x0000_s98312" name="Equation" r:id="rId3" imgW="6146800" imgH="762000" progId="Equation.DSMT4">
                  <p:embed/>
                </p:oleObj>
              </mc:Choice>
              <mc:Fallback>
                <p:oleObj name="Equation" r:id="rId3" imgW="6146800" imgH="762000" progId="Equation.DSMT4">
                  <p:embed/>
                  <p:pic>
                    <p:nvPicPr>
                      <p:cNvPr id="18435" name="Object 5">
                        <a:extLst>
                          <a:ext uri="{FF2B5EF4-FFF2-40B4-BE49-F238E27FC236}">
                            <a16:creationId xmlns:a16="http://schemas.microsoft.com/office/drawing/2014/main" id="{5EB5849C-9E6C-4AE4-946D-00D44010AA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916113"/>
                        <a:ext cx="7570787"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8436" name="Object 6">
            <a:extLst>
              <a:ext uri="{FF2B5EF4-FFF2-40B4-BE49-F238E27FC236}">
                <a16:creationId xmlns:a16="http://schemas.microsoft.com/office/drawing/2014/main" id="{68F31D1E-D6AF-46BD-AE8D-F1FD085983A5}"/>
              </a:ext>
            </a:extLst>
          </p:cNvPr>
          <p:cNvGraphicFramePr>
            <a:graphicFrameLocks noChangeAspect="1"/>
          </p:cNvGraphicFramePr>
          <p:nvPr/>
        </p:nvGraphicFramePr>
        <p:xfrm>
          <a:off x="2413000" y="4149725"/>
          <a:ext cx="1978025" cy="947738"/>
        </p:xfrm>
        <a:graphic>
          <a:graphicData uri="http://schemas.openxmlformats.org/presentationml/2006/ole">
            <mc:AlternateContent xmlns:mc="http://schemas.openxmlformats.org/markup-compatibility/2006">
              <mc:Choice xmlns:v="urn:schemas-microsoft-com:vml" Requires="v">
                <p:oleObj spid="_x0000_s98313" name="Equation" r:id="rId5" imgW="901309" imgH="431613" progId="Equation.DSMT4">
                  <p:embed/>
                </p:oleObj>
              </mc:Choice>
              <mc:Fallback>
                <p:oleObj name="Equation" r:id="rId5" imgW="901309" imgH="431613" progId="Equation.DSMT4">
                  <p:embed/>
                  <p:pic>
                    <p:nvPicPr>
                      <p:cNvPr id="18436" name="Object 6">
                        <a:extLst>
                          <a:ext uri="{FF2B5EF4-FFF2-40B4-BE49-F238E27FC236}">
                            <a16:creationId xmlns:a16="http://schemas.microsoft.com/office/drawing/2014/main" id="{68F31D1E-D6AF-46BD-AE8D-F1FD085983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3000" y="4149725"/>
                        <a:ext cx="1978025" cy="94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D625E00-3F2A-4DBA-9ECF-D4B13BF4A5F4}"/>
              </a:ext>
            </a:extLst>
          </p:cNvPr>
          <p:cNvSpPr txBox="1">
            <a:spLocks noChangeArrowheads="1"/>
          </p:cNvSpPr>
          <p:nvPr/>
        </p:nvSpPr>
        <p:spPr>
          <a:xfrm>
            <a:off x="990600" y="333375"/>
            <a:ext cx="7772400" cy="809625"/>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defRPr/>
            </a:pPr>
            <a:r>
              <a:rPr lang="zh-CN" altLang="en-US" sz="3200" b="1" kern="0" dirty="0">
                <a:solidFill>
                  <a:schemeClr val="tx1"/>
                </a:solidFill>
              </a:rPr>
              <a:t>多重模糊推理</a:t>
            </a:r>
            <a:endParaRPr lang="zh-CN" altLang="en-US" b="1" kern="0" dirty="0">
              <a:solidFill>
                <a:schemeClr val="tx1"/>
              </a:solidFill>
            </a:endParaRPr>
          </a:p>
        </p:txBody>
      </p:sp>
      <p:sp>
        <p:nvSpPr>
          <p:cNvPr id="3" name="Text Box 2">
            <a:extLst>
              <a:ext uri="{FF2B5EF4-FFF2-40B4-BE49-F238E27FC236}">
                <a16:creationId xmlns:a16="http://schemas.microsoft.com/office/drawing/2014/main" id="{D9CB22A7-2A45-4640-9B8C-9EDA6BCEB63D}"/>
              </a:ext>
            </a:extLst>
          </p:cNvPr>
          <p:cNvSpPr txBox="1">
            <a:spLocks noChangeArrowheads="1"/>
          </p:cNvSpPr>
          <p:nvPr/>
        </p:nvSpPr>
        <p:spPr bwMode="auto">
          <a:xfrm>
            <a:off x="755650" y="1196975"/>
            <a:ext cx="3671888" cy="3005138"/>
          </a:xfrm>
          <a:prstGeom prst="rect">
            <a:avLst/>
          </a:prstGeom>
          <a:noFill/>
          <a:ln>
            <a:noFill/>
          </a:ln>
          <a:effec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0"/>
              </a:spcBef>
              <a:buFontTx/>
              <a:buNone/>
            </a:pPr>
            <a:r>
              <a:rPr kumimoji="1" lang="zh-CN" altLang="en-US" sz="2800" b="1">
                <a:effectLst>
                  <a:outerShdw blurRad="38100" dist="38100" dir="2700000" algn="tl">
                    <a:srgbClr val="C0C0C0"/>
                  </a:outerShdw>
                </a:effectLst>
                <a:latin typeface="Times New Roman" panose="02020603050405020304" pitchFamily="18" charset="0"/>
              </a:rPr>
              <a:t>对于多重模糊推理：</a:t>
            </a:r>
            <a:endParaRPr kumimoji="1" lang="en-US" altLang="zh-CN" sz="2800" b="1">
              <a:effectLst>
                <a:outerShdw blurRad="38100" dist="38100" dir="2700000" algn="tl">
                  <a:srgbClr val="C0C0C0"/>
                </a:outerShdw>
              </a:effectLst>
              <a:latin typeface="Times New Roman" panose="02020603050405020304" pitchFamily="18" charset="0"/>
            </a:endParaRPr>
          </a:p>
          <a:p>
            <a:pPr algn="just" eaLnBrk="1" hangingPunct="1">
              <a:lnSpc>
                <a:spcPct val="130000"/>
              </a:lnSpc>
              <a:spcBef>
                <a:spcPct val="0"/>
              </a:spcBef>
              <a:buFontTx/>
              <a:buNone/>
            </a:pPr>
            <a:r>
              <a:rPr kumimoji="1" lang="en-US" altLang="zh-CN" sz="2400" b="1">
                <a:effectLst>
                  <a:outerShdw blurRad="38100" dist="38100" dir="2700000" algn="tl">
                    <a:srgbClr val="C0C0C0"/>
                  </a:outerShdw>
                </a:effectLst>
                <a:latin typeface="Times New Roman" panose="02020603050405020304" pitchFamily="18" charset="0"/>
              </a:rPr>
              <a:t>if  A</a:t>
            </a:r>
            <a:r>
              <a:rPr kumimoji="1" lang="en-US" altLang="zh-CN" sz="2400" b="1" baseline="-25000">
                <a:effectLst>
                  <a:outerShdw blurRad="38100" dist="38100" dir="2700000" algn="tl">
                    <a:srgbClr val="C0C0C0"/>
                  </a:outerShdw>
                </a:effectLst>
                <a:latin typeface="Times New Roman" panose="02020603050405020304" pitchFamily="18" charset="0"/>
              </a:rPr>
              <a:t>1</a:t>
            </a:r>
            <a:r>
              <a:rPr kumimoji="1" lang="en-US" altLang="zh-CN" sz="2400" b="1">
                <a:effectLst>
                  <a:outerShdw blurRad="38100" dist="38100" dir="2700000" algn="tl">
                    <a:srgbClr val="C0C0C0"/>
                  </a:outerShdw>
                </a:effectLst>
                <a:latin typeface="Times New Roman" panose="02020603050405020304" pitchFamily="18" charset="0"/>
              </a:rPr>
              <a:t> then B</a:t>
            </a:r>
            <a:r>
              <a:rPr kumimoji="1" lang="en-US" altLang="zh-CN" sz="2400" b="1" baseline="-25000">
                <a:effectLst>
                  <a:outerShdw blurRad="38100" dist="38100" dir="2700000" algn="tl">
                    <a:srgbClr val="C0C0C0"/>
                  </a:outerShdw>
                </a:effectLst>
                <a:latin typeface="Times New Roman" panose="02020603050405020304" pitchFamily="18" charset="0"/>
              </a:rPr>
              <a:t>1</a:t>
            </a:r>
            <a:r>
              <a:rPr kumimoji="1" lang="en-US" altLang="zh-CN" sz="2400" b="1">
                <a:effectLst>
                  <a:outerShdw blurRad="38100" dist="38100" dir="2700000" algn="tl">
                    <a:srgbClr val="C0C0C0"/>
                  </a:outerShdw>
                </a:effectLst>
                <a:latin typeface="Times New Roman" panose="02020603050405020304" pitchFamily="18" charset="0"/>
              </a:rPr>
              <a:t> else</a:t>
            </a:r>
          </a:p>
          <a:p>
            <a:pPr algn="just" eaLnBrk="1" hangingPunct="1">
              <a:lnSpc>
                <a:spcPct val="130000"/>
              </a:lnSpc>
              <a:spcBef>
                <a:spcPct val="0"/>
              </a:spcBef>
              <a:buFontTx/>
              <a:buNone/>
            </a:pPr>
            <a:r>
              <a:rPr kumimoji="1" lang="en-US" altLang="zh-CN" sz="2400" b="1">
                <a:effectLst>
                  <a:outerShdw blurRad="38100" dist="38100" dir="2700000" algn="tl">
                    <a:srgbClr val="C0C0C0"/>
                  </a:outerShdw>
                </a:effectLst>
                <a:latin typeface="Times New Roman" panose="02020603050405020304" pitchFamily="18" charset="0"/>
              </a:rPr>
              <a:t>if  A</a:t>
            </a:r>
            <a:r>
              <a:rPr kumimoji="1" lang="en-US" altLang="zh-CN" sz="2400" b="1" baseline="-25000">
                <a:effectLst>
                  <a:outerShdw blurRad="38100" dist="38100" dir="2700000" algn="tl">
                    <a:srgbClr val="C0C0C0"/>
                  </a:outerShdw>
                </a:effectLst>
                <a:latin typeface="Times New Roman" panose="02020603050405020304" pitchFamily="18" charset="0"/>
              </a:rPr>
              <a:t>2</a:t>
            </a:r>
            <a:r>
              <a:rPr kumimoji="1" lang="en-US" altLang="zh-CN" sz="2400" b="1">
                <a:effectLst>
                  <a:outerShdw blurRad="38100" dist="38100" dir="2700000" algn="tl">
                    <a:srgbClr val="C0C0C0"/>
                  </a:outerShdw>
                </a:effectLst>
                <a:latin typeface="Times New Roman" panose="02020603050405020304" pitchFamily="18" charset="0"/>
              </a:rPr>
              <a:t> then B</a:t>
            </a:r>
            <a:r>
              <a:rPr kumimoji="1" lang="en-US" altLang="zh-CN" sz="2400" b="1" baseline="-25000">
                <a:effectLst>
                  <a:outerShdw blurRad="38100" dist="38100" dir="2700000" algn="tl">
                    <a:srgbClr val="C0C0C0"/>
                  </a:outerShdw>
                </a:effectLst>
                <a:latin typeface="Times New Roman" panose="02020603050405020304" pitchFamily="18" charset="0"/>
              </a:rPr>
              <a:t>2</a:t>
            </a:r>
            <a:r>
              <a:rPr kumimoji="1" lang="en-US" altLang="zh-CN" sz="2400" b="1">
                <a:effectLst>
                  <a:outerShdw blurRad="38100" dist="38100" dir="2700000" algn="tl">
                    <a:srgbClr val="C0C0C0"/>
                  </a:outerShdw>
                </a:effectLst>
                <a:latin typeface="Times New Roman" panose="02020603050405020304" pitchFamily="18" charset="0"/>
              </a:rPr>
              <a:t> else</a:t>
            </a:r>
          </a:p>
          <a:p>
            <a:pPr algn="just" eaLnBrk="1" hangingPunct="1">
              <a:lnSpc>
                <a:spcPct val="130000"/>
              </a:lnSpc>
              <a:spcBef>
                <a:spcPct val="0"/>
              </a:spcBef>
              <a:buFontTx/>
              <a:buNone/>
            </a:pPr>
            <a:r>
              <a:rPr kumimoji="1" lang="en-US" altLang="zh-CN" sz="2400" b="1">
                <a:effectLst>
                  <a:outerShdw blurRad="38100" dist="38100" dir="2700000" algn="tl">
                    <a:srgbClr val="C0C0C0"/>
                  </a:outerShdw>
                </a:effectLst>
                <a:latin typeface="Times New Roman" panose="02020603050405020304" pitchFamily="18" charset="0"/>
              </a:rPr>
              <a:t>          …</a:t>
            </a:r>
          </a:p>
          <a:p>
            <a:pPr algn="just" eaLnBrk="1" hangingPunct="1">
              <a:lnSpc>
                <a:spcPct val="130000"/>
              </a:lnSpc>
              <a:spcBef>
                <a:spcPct val="0"/>
              </a:spcBef>
              <a:buFontTx/>
              <a:buNone/>
            </a:pPr>
            <a:r>
              <a:rPr kumimoji="1" lang="en-US" altLang="zh-CN" sz="2400" b="1">
                <a:effectLst>
                  <a:outerShdw blurRad="38100" dist="38100" dir="2700000" algn="tl">
                    <a:srgbClr val="C0C0C0"/>
                  </a:outerShdw>
                </a:effectLst>
                <a:latin typeface="Times New Roman" panose="02020603050405020304" pitchFamily="18" charset="0"/>
              </a:rPr>
              <a:t>if  A</a:t>
            </a:r>
            <a:r>
              <a:rPr kumimoji="1" lang="en-US" altLang="zh-CN" sz="2400" b="1" baseline="-25000">
                <a:effectLst>
                  <a:outerShdw blurRad="38100" dist="38100" dir="2700000" algn="tl">
                    <a:srgbClr val="C0C0C0"/>
                  </a:outerShdw>
                </a:effectLst>
                <a:latin typeface="Times New Roman" panose="02020603050405020304" pitchFamily="18" charset="0"/>
              </a:rPr>
              <a:t>n</a:t>
            </a:r>
            <a:r>
              <a:rPr kumimoji="1" lang="en-US" altLang="zh-CN" sz="2400" b="1">
                <a:effectLst>
                  <a:outerShdw blurRad="38100" dist="38100" dir="2700000" algn="tl">
                    <a:srgbClr val="C0C0C0"/>
                  </a:outerShdw>
                </a:effectLst>
                <a:latin typeface="Times New Roman" panose="02020603050405020304" pitchFamily="18" charset="0"/>
              </a:rPr>
              <a:t> then B</a:t>
            </a:r>
            <a:r>
              <a:rPr kumimoji="1" lang="en-US" altLang="zh-CN" sz="2400" b="1" baseline="-25000">
                <a:effectLst>
                  <a:outerShdw blurRad="38100" dist="38100" dir="2700000" algn="tl">
                    <a:srgbClr val="C0C0C0"/>
                  </a:outerShdw>
                </a:effectLst>
                <a:latin typeface="Times New Roman" panose="02020603050405020304" pitchFamily="18" charset="0"/>
              </a:rPr>
              <a:t>n</a:t>
            </a:r>
          </a:p>
          <a:p>
            <a:pPr algn="just" eaLnBrk="1" hangingPunct="1">
              <a:lnSpc>
                <a:spcPct val="130000"/>
              </a:lnSpc>
              <a:spcBef>
                <a:spcPct val="0"/>
              </a:spcBef>
              <a:buFontTx/>
              <a:buNone/>
            </a:pPr>
            <a:endParaRPr kumimoji="1" lang="zh-CN" altLang="en-US" sz="2400" b="1">
              <a:effectLst>
                <a:outerShdw blurRad="38100" dist="38100" dir="2700000" algn="tl">
                  <a:srgbClr val="C0C0C0"/>
                </a:outerShdw>
              </a:effectLst>
              <a:latin typeface="Times New Roman" panose="02020603050405020304" pitchFamily="18" charset="0"/>
            </a:endParaRPr>
          </a:p>
        </p:txBody>
      </p:sp>
      <p:sp>
        <p:nvSpPr>
          <p:cNvPr id="4" name="Text Box 2">
            <a:extLst>
              <a:ext uri="{FF2B5EF4-FFF2-40B4-BE49-F238E27FC236}">
                <a16:creationId xmlns:a16="http://schemas.microsoft.com/office/drawing/2014/main" id="{098027C1-20BE-43EE-8587-54DCE9DD1E1D}"/>
              </a:ext>
            </a:extLst>
          </p:cNvPr>
          <p:cNvSpPr txBox="1">
            <a:spLocks noChangeArrowheads="1"/>
          </p:cNvSpPr>
          <p:nvPr/>
        </p:nvSpPr>
        <p:spPr bwMode="auto">
          <a:xfrm>
            <a:off x="4595813" y="1463675"/>
            <a:ext cx="4248150" cy="1965325"/>
          </a:xfrm>
          <a:prstGeom prst="rect">
            <a:avLst/>
          </a:prstGeom>
          <a:ln/>
        </p:spPr>
        <p:style>
          <a:lnRef idx="2">
            <a:schemeClr val="accent1"/>
          </a:lnRef>
          <a:fillRef idx="1">
            <a:schemeClr val="lt1"/>
          </a:fillRef>
          <a:effectRef idx="0">
            <a:schemeClr val="accent1"/>
          </a:effectRef>
          <a:fontRef idx="minor">
            <a:schemeClr val="dk1"/>
          </a:fontRef>
        </p:style>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0"/>
              </a:spcBef>
              <a:buFontTx/>
              <a:buNone/>
            </a:pPr>
            <a:r>
              <a:rPr kumimoji="1" lang="zh-CN" altLang="en-US" sz="2400" b="1">
                <a:effectLst>
                  <a:outerShdw blurRad="38100" dist="38100" dir="2700000" algn="tl">
                    <a:srgbClr val="C0C0C0"/>
                  </a:outerShdw>
                </a:effectLst>
                <a:latin typeface="Times New Roman" panose="02020603050405020304" pitchFamily="18" charset="0"/>
              </a:rPr>
              <a:t>其中</a:t>
            </a:r>
            <a:r>
              <a:rPr kumimoji="1" lang="en-US" altLang="zh-CN" sz="2400" b="1">
                <a:effectLst>
                  <a:outerShdw blurRad="38100" dist="38100" dir="2700000" algn="tl">
                    <a:srgbClr val="C0C0C0"/>
                  </a:outerShdw>
                </a:effectLst>
                <a:latin typeface="Times New Roman" panose="02020603050405020304" pitchFamily="18" charset="0"/>
              </a:rPr>
              <a:t>A</a:t>
            </a:r>
            <a:r>
              <a:rPr kumimoji="1" lang="en-US" altLang="zh-CN" sz="2400" b="1" baseline="-25000">
                <a:effectLst>
                  <a:outerShdw blurRad="38100" dist="38100" dir="2700000" algn="tl">
                    <a:srgbClr val="C0C0C0"/>
                  </a:outerShdw>
                </a:effectLst>
                <a:latin typeface="Times New Roman" panose="02020603050405020304" pitchFamily="18" charset="0"/>
              </a:rPr>
              <a:t>1</a:t>
            </a:r>
            <a:r>
              <a:rPr kumimoji="1" lang="zh-CN" altLang="en-US" sz="2400" b="1">
                <a:effectLst>
                  <a:outerShdw blurRad="38100" dist="38100" dir="2700000" algn="tl">
                    <a:srgbClr val="C0C0C0"/>
                  </a:outerShdw>
                </a:effectLst>
                <a:latin typeface="Times New Roman" panose="02020603050405020304" pitchFamily="18" charset="0"/>
              </a:rPr>
              <a:t>，</a:t>
            </a:r>
            <a:r>
              <a:rPr kumimoji="1" lang="en-US" altLang="zh-CN" sz="2400" b="1">
                <a:effectLst>
                  <a:outerShdw blurRad="38100" dist="38100" dir="2700000" algn="tl">
                    <a:srgbClr val="C0C0C0"/>
                  </a:outerShdw>
                </a:effectLst>
                <a:latin typeface="Times New Roman" panose="02020603050405020304" pitchFamily="18" charset="0"/>
              </a:rPr>
              <a:t>A</a:t>
            </a:r>
            <a:r>
              <a:rPr kumimoji="1" lang="en-US" altLang="zh-CN" sz="2400" b="1" baseline="-25000">
                <a:effectLst>
                  <a:outerShdw blurRad="38100" dist="38100" dir="2700000" algn="tl">
                    <a:srgbClr val="C0C0C0"/>
                  </a:outerShdw>
                </a:effectLst>
                <a:latin typeface="Times New Roman" panose="02020603050405020304" pitchFamily="18" charset="0"/>
              </a:rPr>
              <a:t>2</a:t>
            </a:r>
            <a:r>
              <a:rPr kumimoji="1" lang="zh-CN" altLang="en-US" sz="2400" b="1">
                <a:effectLst>
                  <a:outerShdw blurRad="38100" dist="38100" dir="2700000" algn="tl">
                    <a:srgbClr val="C0C0C0"/>
                  </a:outerShdw>
                </a:effectLst>
                <a:latin typeface="Times New Roman" panose="02020603050405020304" pitchFamily="18" charset="0"/>
              </a:rPr>
              <a:t>，</a:t>
            </a:r>
            <a:r>
              <a:rPr kumimoji="1" lang="en-US" altLang="zh-CN" sz="2400" b="1">
                <a:effectLst>
                  <a:outerShdw blurRad="38100" dist="38100" dir="2700000" algn="tl">
                    <a:srgbClr val="C0C0C0"/>
                  </a:outerShdw>
                </a:effectLst>
                <a:latin typeface="Times New Roman" panose="02020603050405020304" pitchFamily="18" charset="0"/>
              </a:rPr>
              <a:t>… A</a:t>
            </a:r>
            <a:r>
              <a:rPr kumimoji="1" lang="en-US" altLang="zh-CN" sz="2400" b="1" baseline="-25000">
                <a:effectLst>
                  <a:outerShdw blurRad="38100" dist="38100" dir="2700000" algn="tl">
                    <a:srgbClr val="C0C0C0"/>
                  </a:outerShdw>
                </a:effectLst>
                <a:latin typeface="Times New Roman" panose="02020603050405020304" pitchFamily="18" charset="0"/>
              </a:rPr>
              <a:t>n</a:t>
            </a:r>
            <a:r>
              <a:rPr kumimoji="1" lang="zh-CN" altLang="en-US" sz="2400" b="1">
                <a:effectLst>
                  <a:outerShdw blurRad="38100" dist="38100" dir="2700000" algn="tl">
                    <a:srgbClr val="C0C0C0"/>
                  </a:outerShdw>
                </a:effectLst>
                <a:latin typeface="Times New Roman" panose="02020603050405020304" pitchFamily="18" charset="0"/>
              </a:rPr>
              <a:t>是定义在</a:t>
            </a:r>
            <a:r>
              <a:rPr kumimoji="1" lang="en-US" altLang="zh-CN" sz="2400" b="1">
                <a:effectLst>
                  <a:outerShdw blurRad="38100" dist="38100" dir="2700000" algn="tl">
                    <a:srgbClr val="C0C0C0"/>
                  </a:outerShdw>
                </a:effectLst>
                <a:latin typeface="Times New Roman" panose="02020603050405020304" pitchFamily="18" charset="0"/>
              </a:rPr>
              <a:t>X</a:t>
            </a:r>
            <a:r>
              <a:rPr kumimoji="1" lang="zh-CN" altLang="en-US" sz="2400" b="1">
                <a:effectLst>
                  <a:outerShdw blurRad="38100" dist="38100" dir="2700000" algn="tl">
                    <a:srgbClr val="C0C0C0"/>
                  </a:outerShdw>
                </a:effectLst>
                <a:latin typeface="Times New Roman" panose="02020603050405020304" pitchFamily="18" charset="0"/>
              </a:rPr>
              <a:t>上的模糊集</a:t>
            </a:r>
            <a:endParaRPr kumimoji="1" lang="en-US" altLang="zh-CN" sz="2400" b="1">
              <a:effectLst>
                <a:outerShdw blurRad="38100" dist="38100" dir="2700000" algn="tl">
                  <a:srgbClr val="C0C0C0"/>
                </a:outerShdw>
              </a:effectLst>
              <a:latin typeface="Times New Roman" panose="02020603050405020304" pitchFamily="18" charset="0"/>
            </a:endParaRPr>
          </a:p>
          <a:p>
            <a:pPr algn="just" eaLnBrk="1" hangingPunct="1">
              <a:lnSpc>
                <a:spcPct val="130000"/>
              </a:lnSpc>
              <a:spcBef>
                <a:spcPct val="0"/>
              </a:spcBef>
              <a:buFontTx/>
              <a:buNone/>
            </a:pPr>
            <a:r>
              <a:rPr kumimoji="1" lang="en-US" altLang="zh-CN" sz="2400" b="1">
                <a:effectLst>
                  <a:outerShdw blurRad="38100" dist="38100" dir="2700000" algn="tl">
                    <a:srgbClr val="C0C0C0"/>
                  </a:outerShdw>
                </a:effectLst>
                <a:latin typeface="Times New Roman" panose="02020603050405020304" pitchFamily="18" charset="0"/>
              </a:rPr>
              <a:t>B</a:t>
            </a:r>
            <a:r>
              <a:rPr kumimoji="1" lang="en-US" altLang="zh-CN" sz="2400" b="1" baseline="-25000">
                <a:effectLst>
                  <a:outerShdw blurRad="38100" dist="38100" dir="2700000" algn="tl">
                    <a:srgbClr val="C0C0C0"/>
                  </a:outerShdw>
                </a:effectLst>
                <a:latin typeface="Times New Roman" panose="02020603050405020304" pitchFamily="18" charset="0"/>
              </a:rPr>
              <a:t>1</a:t>
            </a:r>
            <a:r>
              <a:rPr kumimoji="1" lang="zh-CN" altLang="en-US" sz="2400" b="1">
                <a:effectLst>
                  <a:outerShdw blurRad="38100" dist="38100" dir="2700000" algn="tl">
                    <a:srgbClr val="C0C0C0"/>
                  </a:outerShdw>
                </a:effectLst>
                <a:latin typeface="Times New Roman" panose="02020603050405020304" pitchFamily="18" charset="0"/>
              </a:rPr>
              <a:t>，</a:t>
            </a:r>
            <a:r>
              <a:rPr kumimoji="1" lang="en-US" altLang="zh-CN" sz="2400" b="1">
                <a:effectLst>
                  <a:outerShdw blurRad="38100" dist="38100" dir="2700000" algn="tl">
                    <a:srgbClr val="C0C0C0"/>
                  </a:outerShdw>
                </a:effectLst>
                <a:latin typeface="Times New Roman" panose="02020603050405020304" pitchFamily="18" charset="0"/>
              </a:rPr>
              <a:t>B</a:t>
            </a:r>
            <a:r>
              <a:rPr kumimoji="1" lang="en-US" altLang="zh-CN" sz="2400" b="1" baseline="-25000">
                <a:effectLst>
                  <a:outerShdw blurRad="38100" dist="38100" dir="2700000" algn="tl">
                    <a:srgbClr val="C0C0C0"/>
                  </a:outerShdw>
                </a:effectLst>
                <a:latin typeface="Times New Roman" panose="02020603050405020304" pitchFamily="18" charset="0"/>
              </a:rPr>
              <a:t>2</a:t>
            </a:r>
            <a:r>
              <a:rPr kumimoji="1" lang="en-US" altLang="zh-CN" sz="2400" b="1">
                <a:effectLst>
                  <a:outerShdw blurRad="38100" dist="38100" dir="2700000" algn="tl">
                    <a:srgbClr val="C0C0C0"/>
                  </a:outerShdw>
                </a:effectLst>
                <a:latin typeface="Times New Roman" panose="02020603050405020304" pitchFamily="18" charset="0"/>
              </a:rPr>
              <a:t> </a:t>
            </a:r>
            <a:r>
              <a:rPr kumimoji="1" lang="zh-CN" altLang="en-US" sz="2400" b="1">
                <a:effectLst>
                  <a:outerShdw blurRad="38100" dist="38100" dir="2700000" algn="tl">
                    <a:srgbClr val="C0C0C0"/>
                  </a:outerShdw>
                </a:effectLst>
                <a:latin typeface="Times New Roman" panose="02020603050405020304" pitchFamily="18" charset="0"/>
              </a:rPr>
              <a:t>，</a:t>
            </a:r>
            <a:r>
              <a:rPr kumimoji="1" lang="en-US" altLang="zh-CN" sz="2400" b="1">
                <a:effectLst>
                  <a:outerShdw blurRad="38100" dist="38100" dir="2700000" algn="tl">
                    <a:srgbClr val="C0C0C0"/>
                  </a:outerShdw>
                </a:effectLst>
                <a:latin typeface="Times New Roman" panose="02020603050405020304" pitchFamily="18" charset="0"/>
              </a:rPr>
              <a:t> … B</a:t>
            </a:r>
            <a:r>
              <a:rPr kumimoji="1" lang="en-US" altLang="zh-CN" sz="2400" b="1" baseline="-25000">
                <a:effectLst>
                  <a:outerShdw blurRad="38100" dist="38100" dir="2700000" algn="tl">
                    <a:srgbClr val="C0C0C0"/>
                  </a:outerShdw>
                </a:effectLst>
                <a:latin typeface="Times New Roman" panose="02020603050405020304" pitchFamily="18" charset="0"/>
              </a:rPr>
              <a:t>n </a:t>
            </a:r>
            <a:r>
              <a:rPr kumimoji="1" lang="zh-CN" altLang="en-US" sz="2400" b="1">
                <a:effectLst>
                  <a:outerShdw blurRad="38100" dist="38100" dir="2700000" algn="tl">
                    <a:srgbClr val="C0C0C0"/>
                  </a:outerShdw>
                </a:effectLst>
                <a:latin typeface="Times New Roman" panose="02020603050405020304" pitchFamily="18" charset="0"/>
              </a:rPr>
              <a:t>是定义在</a:t>
            </a:r>
            <a:r>
              <a:rPr kumimoji="1" lang="en-US" altLang="zh-CN" sz="2400" b="1">
                <a:effectLst>
                  <a:outerShdw blurRad="38100" dist="38100" dir="2700000" algn="tl">
                    <a:srgbClr val="C0C0C0"/>
                  </a:outerShdw>
                </a:effectLst>
                <a:latin typeface="Times New Roman" panose="02020603050405020304" pitchFamily="18" charset="0"/>
              </a:rPr>
              <a:t>Y</a:t>
            </a:r>
            <a:r>
              <a:rPr kumimoji="1" lang="zh-CN" altLang="en-US" sz="2400" b="1">
                <a:effectLst>
                  <a:outerShdw blurRad="38100" dist="38100" dir="2700000" algn="tl">
                    <a:srgbClr val="C0C0C0"/>
                  </a:outerShdw>
                </a:effectLst>
                <a:latin typeface="Times New Roman" panose="02020603050405020304" pitchFamily="18" charset="0"/>
              </a:rPr>
              <a:t>上的模糊集</a:t>
            </a:r>
            <a:endParaRPr kumimoji="1" lang="en-US" altLang="zh-CN" sz="2400" b="1" baseline="-25000">
              <a:effectLst>
                <a:outerShdw blurRad="38100" dist="38100" dir="2700000" algn="tl">
                  <a:srgbClr val="C0C0C0"/>
                </a:outerShdw>
              </a:effectLst>
              <a:latin typeface="Times New Roman" panose="02020603050405020304" pitchFamily="18" charset="0"/>
            </a:endParaRPr>
          </a:p>
        </p:txBody>
      </p:sp>
      <p:sp>
        <p:nvSpPr>
          <p:cNvPr id="6" name="文本框 5">
            <a:extLst>
              <a:ext uri="{FF2B5EF4-FFF2-40B4-BE49-F238E27FC236}">
                <a16:creationId xmlns:a16="http://schemas.microsoft.com/office/drawing/2014/main" id="{16B086A1-1FAD-471F-8DBB-E307567BAD70}"/>
              </a:ext>
            </a:extLst>
          </p:cNvPr>
          <p:cNvSpPr txBox="1">
            <a:spLocks noRot="1" noChangeAspect="1" noMove="1" noResize="1" noEditPoints="1" noAdjustHandles="1" noChangeArrowheads="1" noChangeShapeType="1" noTextEdit="1"/>
          </p:cNvSpPr>
          <p:nvPr/>
        </p:nvSpPr>
        <p:spPr>
          <a:xfrm>
            <a:off x="719574" y="3933056"/>
            <a:ext cx="7992888" cy="2677015"/>
          </a:xfrm>
          <a:prstGeom prst="rect">
            <a:avLst/>
          </a:prstGeom>
          <a:blipFill>
            <a:blip r:embed="rId2"/>
            <a:stretch>
              <a:fillRect l="-1602"/>
            </a:stretch>
          </a:blipFill>
        </p:spPr>
        <p:txBody>
          <a:bodyPr/>
          <a:lstStyle/>
          <a:p>
            <a:pPr>
              <a:defRPr/>
            </a:pPr>
            <a:r>
              <a:rPr lang="zh-CN" altLang="en-US">
                <a:noFill/>
              </a:rPr>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5BF39C6-7409-457B-9F92-110CD5F251AD}"/>
                  </a:ext>
                </a:extLst>
              </p:cNvPr>
              <p:cNvSpPr txBox="1"/>
              <p:nvPr/>
            </p:nvSpPr>
            <p:spPr>
              <a:xfrm>
                <a:off x="997045" y="1218101"/>
                <a:ext cx="5524397" cy="461665"/>
              </a:xfrm>
              <a:prstGeom prst="rect">
                <a:avLst/>
              </a:prstGeom>
              <a:noFill/>
            </p:spPr>
            <p:txBody>
              <a:bodyPr wrap="none" rtlCol="0">
                <a:spAutoFit/>
              </a:bodyPr>
              <a:lstStyle/>
              <a:p>
                <a:r>
                  <a:rPr lang="zh-CN" altLang="en-US" sz="2400" dirty="0">
                    <a:latin typeface="Microsoft YaHei" charset="-122"/>
                    <a:ea typeface="Microsoft YaHei" charset="-122"/>
                    <a:cs typeface="Microsoft YaHei" charset="-122"/>
                  </a:rPr>
                  <a:t>先讨论模糊线性方程组第</a:t>
                </a:r>
                <a14:m>
                  <m:oMath xmlns:m="http://schemas.openxmlformats.org/officeDocument/2006/math">
                    <m:r>
                      <a:rPr lang="en-US" altLang="zh-CN" sz="2400" b="0" i="1" smtClean="0">
                        <a:latin typeface="Cambria Math" panose="02040503050406030204" pitchFamily="18" charset="0"/>
                        <a:ea typeface="Microsoft YaHei" charset="-122"/>
                        <a:cs typeface="Microsoft YaHei" charset="-122"/>
                      </a:rPr>
                      <m:t>𝑖</m:t>
                    </m:r>
                  </m:oMath>
                </a14:m>
                <a:r>
                  <a:rPr lang="zh-CN" altLang="en-US" sz="2400" dirty="0">
                    <a:latin typeface="Microsoft YaHei" charset="-122"/>
                    <a:ea typeface="Microsoft YaHei" charset="-122"/>
                    <a:cs typeface="Microsoft YaHei" charset="-122"/>
                  </a:rPr>
                  <a:t>个方程的解：</a:t>
                </a:r>
              </a:p>
            </p:txBody>
          </p:sp>
        </mc:Choice>
        <mc:Fallback xmlns="">
          <p:sp>
            <p:nvSpPr>
              <p:cNvPr id="3" name="文本框 2">
                <a:extLst>
                  <a:ext uri="{FF2B5EF4-FFF2-40B4-BE49-F238E27FC236}">
                    <a16:creationId xmlns:a16="http://schemas.microsoft.com/office/drawing/2014/main" xmlns:a14="http://schemas.microsoft.com/office/drawing/2010/main" xmlns="" id="{B5BF39C6-7409-457B-9F92-110CD5F251AD}"/>
                  </a:ext>
                </a:extLst>
              </p:cNvPr>
              <p:cNvSpPr txBox="1">
                <a:spLocks noRot="1" noChangeAspect="1" noMove="1" noResize="1" noEditPoints="1" noAdjustHandles="1" noChangeArrowheads="1" noChangeShapeType="1" noTextEdit="1"/>
              </p:cNvSpPr>
              <p:nvPr/>
            </p:nvSpPr>
            <p:spPr>
              <a:xfrm>
                <a:off x="997045" y="1218101"/>
                <a:ext cx="5524397" cy="461665"/>
              </a:xfrm>
              <a:prstGeom prst="rect">
                <a:avLst/>
              </a:prstGeom>
              <a:blipFill rotWithShape="0">
                <a:blip r:embed="rId2"/>
                <a:stretch>
                  <a:fillRect l="-1766" t="-10526" r="-662"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37CB745-BE28-4128-BE04-774B01B28825}"/>
                  </a:ext>
                </a:extLst>
              </p:cNvPr>
              <p:cNvSpPr txBox="1"/>
              <p:nvPr/>
            </p:nvSpPr>
            <p:spPr>
              <a:xfrm>
                <a:off x="1021704" y="3308247"/>
                <a:ext cx="7242239" cy="461665"/>
              </a:xfrm>
              <a:prstGeom prst="rect">
                <a:avLst/>
              </a:prstGeom>
              <a:noFill/>
            </p:spPr>
            <p:txBody>
              <a:bodyPr wrap="none" rtlCol="0">
                <a:spAutoFit/>
              </a:bodyPr>
              <a:lstStyle/>
              <a:p>
                <a:r>
                  <a:rPr lang="zh-CN" altLang="en-US" sz="2400" dirty="0">
                    <a:latin typeface="Microsoft YaHei" charset="-122"/>
                    <a:ea typeface="Microsoft YaHei" charset="-122"/>
                    <a:cs typeface="Microsoft YaHei" charset="-122"/>
                  </a:rPr>
                  <a:t>设上式中第</a:t>
                </a:r>
                <a14:m>
                  <m:oMath xmlns:m="http://schemas.openxmlformats.org/officeDocument/2006/math">
                    <m:r>
                      <a:rPr lang="en-US" altLang="zh-CN" sz="2400" b="0" i="1" smtClean="0">
                        <a:latin typeface="Cambria Math" panose="02040503050406030204" pitchFamily="18" charset="0"/>
                        <a:ea typeface="Microsoft YaHei" charset="-122"/>
                        <a:cs typeface="Microsoft YaHei" charset="-122"/>
                      </a:rPr>
                      <m:t>𝑘</m:t>
                    </m:r>
                  </m:oMath>
                </a14:m>
                <a:r>
                  <a:rPr lang="zh-CN" altLang="en-US" sz="2400" dirty="0">
                    <a:latin typeface="Microsoft YaHei" charset="-122"/>
                    <a:ea typeface="Microsoft YaHei" charset="-122"/>
                    <a:cs typeface="Microsoft YaHei" charset="-122"/>
                  </a:rPr>
                  <a:t>个方程成立，则第</a:t>
                </a:r>
                <a14:m>
                  <m:oMath xmlns:m="http://schemas.openxmlformats.org/officeDocument/2006/math">
                    <m:r>
                      <a:rPr lang="en-US" altLang="zh-CN" sz="2400" b="0" i="1" smtClean="0">
                        <a:latin typeface="Cambria Math" panose="02040503050406030204" pitchFamily="18" charset="0"/>
                        <a:ea typeface="Microsoft YaHei" charset="-122"/>
                        <a:cs typeface="Microsoft YaHei" charset="-122"/>
                      </a:rPr>
                      <m:t>𝑖</m:t>
                    </m:r>
                  </m:oMath>
                </a14:m>
                <a:r>
                  <a:rPr lang="zh-CN" altLang="en-US" sz="2400" dirty="0">
                    <a:latin typeface="Microsoft YaHei" charset="-122"/>
                    <a:ea typeface="Microsoft YaHei" charset="-122"/>
                    <a:cs typeface="Microsoft YaHei" charset="-122"/>
                  </a:rPr>
                  <a:t>个方程的一个解为：</a:t>
                </a:r>
              </a:p>
            </p:txBody>
          </p:sp>
        </mc:Choice>
        <mc:Fallback xmlns="">
          <p:sp>
            <p:nvSpPr>
              <p:cNvPr id="4" name="文本框 3">
                <a:extLst>
                  <a:ext uri="{FF2B5EF4-FFF2-40B4-BE49-F238E27FC236}">
                    <a16:creationId xmlns:a16="http://schemas.microsoft.com/office/drawing/2014/main" xmlns:a14="http://schemas.microsoft.com/office/drawing/2010/main" xmlns="" id="{E37CB745-BE28-4128-BE04-774B01B28825}"/>
                  </a:ext>
                </a:extLst>
              </p:cNvPr>
              <p:cNvSpPr txBox="1">
                <a:spLocks noRot="1" noChangeAspect="1" noMove="1" noResize="1" noEditPoints="1" noAdjustHandles="1" noChangeArrowheads="1" noChangeShapeType="1" noTextEdit="1"/>
              </p:cNvSpPr>
              <p:nvPr/>
            </p:nvSpPr>
            <p:spPr>
              <a:xfrm>
                <a:off x="1021704" y="3308247"/>
                <a:ext cx="7242239" cy="461665"/>
              </a:xfrm>
              <a:prstGeom prst="rect">
                <a:avLst/>
              </a:prstGeom>
              <a:blipFill rotWithShape="0">
                <a:blip r:embed="rId3"/>
                <a:stretch>
                  <a:fillRect l="-1347" t="-10667" r="-253"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5797D93-66A3-44E9-986D-93785EA90BE5}"/>
                  </a:ext>
                </a:extLst>
              </p:cNvPr>
              <p:cNvSpPr txBox="1"/>
              <p:nvPr/>
            </p:nvSpPr>
            <p:spPr>
              <a:xfrm>
                <a:off x="460843" y="4466607"/>
                <a:ext cx="8250915" cy="1128579"/>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其中</a:t>
                </a:r>
                <a14:m>
                  <m:oMath xmlns:m="http://schemas.openxmlformats.org/officeDocument/2006/math">
                    <m:d>
                      <m:dPr>
                        <m:begChr m:val="["/>
                        <m:endChr m:val="]"/>
                        <m:ctrlPr>
                          <a:rPr lang="en-US" altLang="zh-CN" sz="2400" i="1" smtClean="0">
                            <a:latin typeface="Cambria Math" panose="02040503050406030204" pitchFamily="18" charset="0"/>
                            <a:ea typeface="Microsoft YaHei" charset="-122"/>
                            <a:cs typeface="Microsoft YaHei" charset="-122"/>
                          </a:rPr>
                        </m:ctrlPr>
                      </m:dPr>
                      <m:e>
                        <m:sSub>
                          <m:sSubPr>
                            <m:ctrlPr>
                              <a:rPr lang="en-US" altLang="zh-CN" sz="2400" i="1" smtClean="0">
                                <a:latin typeface="Cambria Math" panose="02040503050406030204" pitchFamily="18" charset="0"/>
                                <a:ea typeface="Microsoft YaHei" charset="-122"/>
                                <a:cs typeface="Microsoft YaHei" charset="-122"/>
                              </a:rPr>
                            </m:ctrlPr>
                          </m:sSubPr>
                          <m:e>
                            <m:r>
                              <a:rPr lang="en-US" altLang="zh-CN" sz="2400" b="0" i="1" smtClean="0">
                                <a:latin typeface="Cambria Math" panose="02040503050406030204" pitchFamily="18" charset="0"/>
                                <a:ea typeface="Microsoft YaHei" charset="-122"/>
                                <a:cs typeface="Microsoft YaHei" charset="-122"/>
                              </a:rPr>
                              <m:t>𝑟</m:t>
                            </m:r>
                          </m:e>
                          <m:sub>
                            <m:r>
                              <a:rPr lang="en-US" altLang="zh-CN" sz="2400" b="0" i="1" smtClean="0">
                                <a:latin typeface="Cambria Math" panose="02040503050406030204" pitchFamily="18" charset="0"/>
                                <a:ea typeface="Microsoft YaHei" charset="-122"/>
                                <a:cs typeface="Microsoft YaHei" charset="-122"/>
                              </a:rPr>
                              <m:t>𝑘</m:t>
                            </m:r>
                          </m:sub>
                        </m:sSub>
                      </m:e>
                    </m:d>
                  </m:oMath>
                </a14:m>
                <a:r>
                  <a:rPr lang="zh-CN" altLang="en-US" sz="2400" dirty="0">
                    <a:latin typeface="Microsoft YaHei" charset="-122"/>
                    <a:ea typeface="Microsoft YaHei" charset="-122"/>
                    <a:cs typeface="Microsoft YaHei" charset="-122"/>
                  </a:rPr>
                  <a:t>表示第</a:t>
                </a:r>
                <a14:m>
                  <m:oMath xmlns:m="http://schemas.openxmlformats.org/officeDocument/2006/math">
                    <m:r>
                      <a:rPr lang="en-US" altLang="zh-CN" sz="2400" b="0" i="1" smtClean="0">
                        <a:latin typeface="Cambria Math" panose="02040503050406030204" pitchFamily="18" charset="0"/>
                        <a:ea typeface="Microsoft YaHei" charset="-122"/>
                        <a:cs typeface="Microsoft YaHei" charset="-122"/>
                      </a:rPr>
                      <m:t>𝑘</m:t>
                    </m:r>
                  </m:oMath>
                </a14:m>
                <a:r>
                  <a:rPr lang="zh-CN" altLang="en-US" sz="2400" dirty="0">
                    <a:latin typeface="Microsoft YaHei" charset="-122"/>
                    <a:ea typeface="Microsoft YaHei" charset="-122"/>
                    <a:cs typeface="Microsoft YaHei" charset="-122"/>
                  </a:rPr>
                  <a:t>个等式方程的解；</a:t>
                </a:r>
                <a14:m>
                  <m:oMath xmlns:m="http://schemas.openxmlformats.org/officeDocument/2006/math">
                    <m:d>
                      <m:dPr>
                        <m:ctrlPr>
                          <a:rPr lang="en-US" altLang="zh-CN" sz="2400" i="1" smtClean="0">
                            <a:latin typeface="Cambria Math" panose="02040503050406030204" pitchFamily="18" charset="0"/>
                            <a:ea typeface="Microsoft YaHei" charset="-122"/>
                            <a:cs typeface="Microsoft YaHei" charset="-122"/>
                          </a:rPr>
                        </m:ctrlPr>
                      </m:dPr>
                      <m:e>
                        <m:sSub>
                          <m:sSubPr>
                            <m:ctrlPr>
                              <a:rPr lang="en-US" altLang="zh-CN" sz="2400" i="1" smtClean="0">
                                <a:latin typeface="Cambria Math" panose="02040503050406030204" pitchFamily="18" charset="0"/>
                                <a:ea typeface="Microsoft YaHei" charset="-122"/>
                                <a:cs typeface="Microsoft YaHei" charset="-122"/>
                              </a:rPr>
                            </m:ctrlPr>
                          </m:sSubPr>
                          <m:e>
                            <m:r>
                              <a:rPr lang="en-US" altLang="zh-CN" sz="2400" b="0" i="1" smtClean="0">
                                <a:latin typeface="Cambria Math" panose="02040503050406030204" pitchFamily="18" charset="0"/>
                                <a:ea typeface="Microsoft YaHei" charset="-122"/>
                                <a:cs typeface="Microsoft YaHei" charset="-122"/>
                              </a:rPr>
                              <m:t>𝑟</m:t>
                            </m:r>
                          </m:e>
                          <m:sub>
                            <m:r>
                              <a:rPr lang="en-US" altLang="zh-CN" sz="2400" b="0" i="1" smtClean="0">
                                <a:latin typeface="Cambria Math" panose="02040503050406030204" pitchFamily="18" charset="0"/>
                                <a:ea typeface="Microsoft YaHei" charset="-122"/>
                                <a:cs typeface="Microsoft YaHei" charset="-122"/>
                              </a:rPr>
                              <m:t>𝑖</m:t>
                            </m:r>
                          </m:sub>
                        </m:sSub>
                      </m:e>
                    </m:d>
                    <m:r>
                      <a:rPr lang="en-US" altLang="zh-CN" sz="2400" b="0" i="1" smtClean="0">
                        <a:latin typeface="Cambria Math" panose="02040503050406030204" pitchFamily="18" charset="0"/>
                        <a:ea typeface="Microsoft YaHei" charset="-122"/>
                        <a:cs typeface="Microsoft YaHei" charset="-122"/>
                      </a:rPr>
                      <m:t>𝑖</m:t>
                    </m:r>
                    <m:r>
                      <a:rPr lang="en-US" altLang="zh-CN" sz="2400" b="0" i="1" smtClean="0">
                        <a:latin typeface="Cambria Math" panose="02040503050406030204" pitchFamily="18" charset="0"/>
                        <a:ea typeface="Microsoft YaHei" charset="-122"/>
                        <a:cs typeface="Microsoft YaHei" charset="-122"/>
                      </a:rPr>
                      <m:t>≠</m:t>
                    </m:r>
                    <m:r>
                      <a:rPr lang="en-US" altLang="zh-CN" sz="2400" b="0" i="1" smtClean="0">
                        <a:latin typeface="Cambria Math" panose="02040503050406030204" pitchFamily="18" charset="0"/>
                        <a:ea typeface="Microsoft YaHei" charset="-122"/>
                        <a:cs typeface="Microsoft YaHei" charset="-122"/>
                      </a:rPr>
                      <m:t>𝑘</m:t>
                    </m:r>
                  </m:oMath>
                </a14:m>
                <a:r>
                  <a:rPr lang="zh-CN" altLang="en-US" sz="2400" dirty="0">
                    <a:latin typeface="Microsoft YaHei" charset="-122"/>
                    <a:ea typeface="Microsoft YaHei" charset="-122"/>
                    <a:cs typeface="Microsoft YaHei" charset="-122"/>
                  </a:rPr>
                  <a:t>表示第</a:t>
                </a:r>
                <a14:m>
                  <m:oMath xmlns:m="http://schemas.openxmlformats.org/officeDocument/2006/math">
                    <m:r>
                      <a:rPr lang="en-US" altLang="zh-CN" sz="2400" b="0" i="1" smtClean="0">
                        <a:latin typeface="Cambria Math" panose="02040503050406030204" pitchFamily="18" charset="0"/>
                        <a:ea typeface="Microsoft YaHei" charset="-122"/>
                        <a:cs typeface="Microsoft YaHei" charset="-122"/>
                      </a:rPr>
                      <m:t>𝑖</m:t>
                    </m:r>
                  </m:oMath>
                </a14:m>
                <a:r>
                  <a:rPr lang="zh-CN" altLang="en-US" sz="2400" dirty="0">
                    <a:latin typeface="Microsoft YaHei" charset="-122"/>
                    <a:ea typeface="Microsoft YaHei" charset="-122"/>
                    <a:cs typeface="Microsoft YaHei" charset="-122"/>
                  </a:rPr>
                  <a:t>个不等式方程的解。</a:t>
                </a:r>
                <a14:m>
                  <m:oMath xmlns:m="http://schemas.openxmlformats.org/officeDocument/2006/math">
                    <m:r>
                      <a:rPr lang="en-US" altLang="zh-CN" sz="2400" b="0" i="1" smtClean="0">
                        <a:latin typeface="Cambria Math" panose="02040503050406030204" pitchFamily="18" charset="0"/>
                        <a:ea typeface="Microsoft YaHei" charset="-122"/>
                        <a:cs typeface="Microsoft YaHei" charset="-122"/>
                      </a:rPr>
                      <m:t>𝑊</m:t>
                    </m:r>
                    <m:d>
                      <m:dPr>
                        <m:begChr m:val="["/>
                        <m:endChr m:val="]"/>
                        <m:ctrlPr>
                          <a:rPr lang="en-US" altLang="zh-CN" sz="2400" b="0" i="1" smtClean="0">
                            <a:latin typeface="Cambria Math" panose="02040503050406030204" pitchFamily="18" charset="0"/>
                            <a:ea typeface="Microsoft YaHei" charset="-122"/>
                            <a:cs typeface="Microsoft YaHei" charset="-122"/>
                          </a:rPr>
                        </m:ctrlPr>
                      </m:dPr>
                      <m:e>
                        <m:r>
                          <a:rPr lang="en-US" altLang="zh-CN" sz="2400" b="0" i="1" smtClean="0">
                            <a:latin typeface="Cambria Math" panose="02040503050406030204" pitchFamily="18" charset="0"/>
                            <a:ea typeface="Microsoft YaHei" charset="-122"/>
                            <a:cs typeface="Microsoft YaHei" charset="-122"/>
                          </a:rPr>
                          <m:t>𝑘</m:t>
                        </m:r>
                      </m:e>
                    </m:d>
                    <m:r>
                      <a:rPr lang="zh-CN" altLang="en-US" sz="2400" i="1">
                        <a:latin typeface="Cambria Math" panose="02040503050406030204" pitchFamily="18" charset="0"/>
                        <a:ea typeface="Microsoft YaHei" charset="-122"/>
                        <a:cs typeface="Microsoft YaHei" charset="-122"/>
                      </a:rPr>
                      <m:t>为</m:t>
                    </m:r>
                  </m:oMath>
                </a14:m>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panose="02040503050406030204" pitchFamily="18" charset="0"/>
                        <a:ea typeface="Microsoft YaHei" charset="-122"/>
                        <a:cs typeface="Microsoft YaHei" charset="-122"/>
                      </a:rPr>
                      <m:t>𝑖</m:t>
                    </m:r>
                  </m:oMath>
                </a14:m>
                <a:r>
                  <a:rPr lang="zh-CN" altLang="en-US" sz="2400" dirty="0">
                    <a:latin typeface="Microsoft YaHei" charset="-122"/>
                    <a:ea typeface="Microsoft YaHei" charset="-122"/>
                    <a:cs typeface="Microsoft YaHei" charset="-122"/>
                  </a:rPr>
                  <a:t>个方程的部分解，全部解为：</a:t>
                </a:r>
                <a:endParaRPr lang="en-US" altLang="zh-CN" sz="2400" dirty="0">
                  <a:latin typeface="Microsoft YaHei" charset="-122"/>
                  <a:ea typeface="Microsoft YaHei" charset="-122"/>
                  <a:cs typeface="Microsoft YaHei" charset="-122"/>
                </a:endParaRPr>
              </a:p>
            </p:txBody>
          </p:sp>
        </mc:Choice>
        <mc:Fallback xmlns="">
          <p:sp>
            <p:nvSpPr>
              <p:cNvPr id="5" name="文本框 4">
                <a:extLst>
                  <a:ext uri="{FF2B5EF4-FFF2-40B4-BE49-F238E27FC236}">
                    <a16:creationId xmlns:a16="http://schemas.microsoft.com/office/drawing/2014/main" xmlns:a14="http://schemas.microsoft.com/office/drawing/2010/main" xmlns="" id="{C5797D93-66A3-44E9-986D-93785EA90BE5}"/>
                  </a:ext>
                </a:extLst>
              </p:cNvPr>
              <p:cNvSpPr txBox="1">
                <a:spLocks noRot="1" noChangeAspect="1" noMove="1" noResize="1" noEditPoints="1" noAdjustHandles="1" noChangeArrowheads="1" noChangeShapeType="1" noTextEdit="1"/>
              </p:cNvSpPr>
              <p:nvPr/>
            </p:nvSpPr>
            <p:spPr>
              <a:xfrm>
                <a:off x="460843" y="4466607"/>
                <a:ext cx="8250915" cy="1128579"/>
              </a:xfrm>
              <a:prstGeom prst="rect">
                <a:avLst/>
              </a:prstGeom>
              <a:blipFill rotWithShape="0">
                <a:blip r:embed="rId4"/>
                <a:stretch>
                  <a:fillRect l="-1183" b="-124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EA0FD3D-C5A5-4FFE-92EE-C02C3B3D162E}"/>
                  </a:ext>
                </a:extLst>
              </p:cNvPr>
              <p:cNvSpPr txBox="1"/>
              <p:nvPr/>
            </p:nvSpPr>
            <p:spPr>
              <a:xfrm>
                <a:off x="1021705" y="1728894"/>
                <a:ext cx="76900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400" i="1" smtClean="0">
                              <a:latin typeface="Cambria Math" panose="02040503050406030204" pitchFamily="18" charset="0"/>
                              <a:ea typeface="Microsoft YaHei" charset="-122"/>
                              <a:cs typeface="Microsoft YaHei" charset="-122"/>
                            </a:rPr>
                          </m:ctrlPr>
                        </m:dPr>
                        <m:e>
                          <m:sSub>
                            <m:sSubPr>
                              <m:ctrlPr>
                                <a:rPr lang="en-US" altLang="zh-CN" sz="2400" i="1" smtClean="0">
                                  <a:latin typeface="Cambria Math" panose="02040503050406030204" pitchFamily="18" charset="0"/>
                                  <a:ea typeface="Microsoft YaHei" charset="-122"/>
                                  <a:cs typeface="Microsoft YaHei" charset="-122"/>
                                </a:rPr>
                              </m:ctrlPr>
                            </m:sSubPr>
                            <m:e>
                              <m:r>
                                <a:rPr lang="en-US" altLang="zh-CN" sz="2400" b="0" i="1" smtClean="0">
                                  <a:latin typeface="Cambria Math" panose="02040503050406030204" pitchFamily="18" charset="0"/>
                                  <a:ea typeface="Microsoft YaHei" charset="-122"/>
                                  <a:cs typeface="Microsoft YaHei" charset="-122"/>
                                </a:rPr>
                                <m:t>𝑎</m:t>
                              </m:r>
                            </m:e>
                            <m:sub>
                              <m:r>
                                <a:rPr lang="en-US" altLang="zh-CN" sz="2400" b="0" i="1" smtClean="0">
                                  <a:latin typeface="Cambria Math" panose="02040503050406030204" pitchFamily="18" charset="0"/>
                                  <a:ea typeface="Microsoft YaHei" charset="-122"/>
                                  <a:cs typeface="Microsoft YaHei" charset="-122"/>
                                </a:rPr>
                                <m:t>𝑖</m:t>
                              </m:r>
                              <m:r>
                                <a:rPr lang="en-US" altLang="zh-CN" sz="2400" b="0" i="1" smtClean="0">
                                  <a:latin typeface="Cambria Math" panose="02040503050406030204" pitchFamily="18" charset="0"/>
                                  <a:ea typeface="Microsoft YaHei" charset="-122"/>
                                  <a:cs typeface="Microsoft YaHei" charset="-122"/>
                                </a:rPr>
                                <m:t>1</m:t>
                              </m:r>
                            </m:sub>
                          </m:sSub>
                          <m:r>
                            <a:rPr lang="en-US" altLang="zh-CN" sz="2400" i="1" smtClean="0">
                              <a:latin typeface="Cambria Math" panose="02040503050406030204" pitchFamily="18" charset="0"/>
                              <a:ea typeface="Microsoft YaHei" charset="-122"/>
                              <a:cs typeface="Microsoft YaHei" charset="-122"/>
                            </a:rPr>
                            <m:t>∧</m:t>
                          </m:r>
                          <m:sSub>
                            <m:sSubPr>
                              <m:ctrlPr>
                                <a:rPr lang="en-US" altLang="zh-CN" sz="2400" i="1" smtClean="0">
                                  <a:latin typeface="Cambria Math" panose="02040503050406030204" pitchFamily="18" charset="0"/>
                                  <a:ea typeface="Microsoft YaHei" charset="-122"/>
                                  <a:cs typeface="Microsoft YaHei" charset="-122"/>
                                </a:rPr>
                              </m:ctrlPr>
                            </m:sSubPr>
                            <m:e>
                              <m:r>
                                <a:rPr lang="en-US" altLang="zh-CN" sz="2400" b="0" i="1" smtClean="0">
                                  <a:latin typeface="Cambria Math" panose="02040503050406030204" pitchFamily="18" charset="0"/>
                                  <a:ea typeface="Microsoft YaHei" charset="-122"/>
                                  <a:cs typeface="Microsoft YaHei" charset="-122"/>
                                </a:rPr>
                                <m:t>𝑟</m:t>
                              </m:r>
                            </m:e>
                            <m:sub>
                              <m:r>
                                <a:rPr lang="en-US" altLang="zh-CN" sz="2400" b="0" i="1" smtClean="0">
                                  <a:latin typeface="Cambria Math" panose="02040503050406030204" pitchFamily="18" charset="0"/>
                                  <a:ea typeface="Microsoft YaHei" charset="-122"/>
                                  <a:cs typeface="Microsoft YaHei" charset="-122"/>
                                </a:rPr>
                                <m:t>1</m:t>
                              </m:r>
                            </m:sub>
                          </m:sSub>
                        </m:e>
                      </m:d>
                      <m:r>
                        <a:rPr lang="en-US" altLang="zh-CN" sz="2400" i="1" smtClean="0">
                          <a:latin typeface="Cambria Math" panose="02040503050406030204" pitchFamily="18" charset="0"/>
                          <a:ea typeface="Microsoft YaHei" charset="-122"/>
                          <a:cs typeface="Microsoft YaHei" charset="-122"/>
                        </a:rPr>
                        <m:t>∨</m:t>
                      </m:r>
                      <m:d>
                        <m:dPr>
                          <m:ctrlPr>
                            <a:rPr lang="en-US" altLang="zh-CN" sz="2400" i="1" smtClean="0">
                              <a:latin typeface="Cambria Math" panose="02040503050406030204" pitchFamily="18" charset="0"/>
                              <a:ea typeface="Microsoft YaHei" charset="-122"/>
                              <a:cs typeface="Microsoft YaHei" charset="-122"/>
                            </a:rPr>
                          </m:ctrlPr>
                        </m:dPr>
                        <m:e>
                          <m:sSub>
                            <m:sSubPr>
                              <m:ctrlPr>
                                <a:rPr lang="en-US" altLang="zh-CN" sz="2400" i="1">
                                  <a:latin typeface="Cambria Math" panose="02040503050406030204" pitchFamily="18" charset="0"/>
                                  <a:ea typeface="Microsoft YaHei" charset="-122"/>
                                  <a:cs typeface="Microsoft YaHei" charset="-122"/>
                                </a:rPr>
                              </m:ctrlPr>
                            </m:sSubPr>
                            <m:e>
                              <m:r>
                                <a:rPr lang="en-US" altLang="zh-CN" sz="2400" i="1">
                                  <a:latin typeface="Cambria Math" panose="02040503050406030204" pitchFamily="18" charset="0"/>
                                  <a:ea typeface="Microsoft YaHei" charset="-122"/>
                                  <a:cs typeface="Microsoft YaHei" charset="-122"/>
                                </a:rPr>
                                <m:t>𝑎</m:t>
                              </m:r>
                            </m:e>
                            <m:sub>
                              <m:r>
                                <a:rPr lang="en-US" altLang="zh-CN" sz="2400" i="1">
                                  <a:latin typeface="Cambria Math" panose="02040503050406030204" pitchFamily="18" charset="0"/>
                                  <a:ea typeface="Microsoft YaHei" charset="-122"/>
                                  <a:cs typeface="Microsoft YaHei" charset="-122"/>
                                </a:rPr>
                                <m:t>𝑖</m:t>
                              </m:r>
                              <m:r>
                                <a:rPr lang="en-US" altLang="zh-CN" sz="2400" b="0" i="1" smtClean="0">
                                  <a:latin typeface="Cambria Math" panose="02040503050406030204" pitchFamily="18" charset="0"/>
                                  <a:ea typeface="Microsoft YaHei" charset="-122"/>
                                  <a:cs typeface="Microsoft YaHei" charset="-122"/>
                                </a:rPr>
                                <m:t>2</m:t>
                              </m:r>
                            </m:sub>
                          </m:sSub>
                          <m:r>
                            <a:rPr lang="en-US" altLang="zh-CN" sz="2400" i="1">
                              <a:latin typeface="Cambria Math" panose="02040503050406030204" pitchFamily="18" charset="0"/>
                              <a:ea typeface="Microsoft YaHei" charset="-122"/>
                              <a:cs typeface="Microsoft YaHei" charset="-122"/>
                            </a:rPr>
                            <m:t>∧</m:t>
                          </m:r>
                          <m:sSub>
                            <m:sSubPr>
                              <m:ctrlPr>
                                <a:rPr lang="en-US" altLang="zh-CN" sz="2400" i="1">
                                  <a:latin typeface="Cambria Math" panose="02040503050406030204" pitchFamily="18" charset="0"/>
                                  <a:ea typeface="Microsoft YaHei" charset="-122"/>
                                  <a:cs typeface="Microsoft YaHei" charset="-122"/>
                                </a:rPr>
                              </m:ctrlPr>
                            </m:sSubPr>
                            <m:e>
                              <m:r>
                                <a:rPr lang="en-US" altLang="zh-CN" sz="2400" i="1">
                                  <a:latin typeface="Cambria Math" panose="02040503050406030204" pitchFamily="18" charset="0"/>
                                  <a:ea typeface="Microsoft YaHei" charset="-122"/>
                                  <a:cs typeface="Microsoft YaHei" charset="-122"/>
                                </a:rPr>
                                <m:t>𝑟</m:t>
                              </m:r>
                            </m:e>
                            <m:sub>
                              <m:r>
                                <a:rPr lang="en-US" altLang="zh-CN" sz="2400" b="0" i="1" smtClean="0">
                                  <a:latin typeface="Cambria Math" panose="02040503050406030204" pitchFamily="18" charset="0"/>
                                  <a:ea typeface="Microsoft YaHei" charset="-122"/>
                                  <a:cs typeface="Microsoft YaHei" charset="-122"/>
                                </a:rPr>
                                <m:t>2</m:t>
                              </m:r>
                            </m:sub>
                          </m:sSub>
                        </m:e>
                      </m:d>
                      <m:r>
                        <a:rPr lang="en-US" altLang="zh-CN" sz="2400" i="1" smtClean="0">
                          <a:latin typeface="Cambria Math" panose="02040503050406030204" pitchFamily="18" charset="0"/>
                          <a:ea typeface="Microsoft YaHei" charset="-122"/>
                          <a:cs typeface="Microsoft YaHei" charset="-122"/>
                        </a:rPr>
                        <m:t>∨⋯</m:t>
                      </m:r>
                      <m:d>
                        <m:dPr>
                          <m:ctrlPr>
                            <a:rPr lang="en-US" altLang="zh-CN" sz="2400" i="1" smtClean="0">
                              <a:latin typeface="Cambria Math" panose="02040503050406030204" pitchFamily="18" charset="0"/>
                              <a:ea typeface="Microsoft YaHei" charset="-122"/>
                              <a:cs typeface="Microsoft YaHei" charset="-122"/>
                            </a:rPr>
                          </m:ctrlPr>
                        </m:dPr>
                        <m:e>
                          <m:sSub>
                            <m:sSubPr>
                              <m:ctrlPr>
                                <a:rPr lang="en-US" altLang="zh-CN" sz="2400" i="1">
                                  <a:latin typeface="Cambria Math" panose="02040503050406030204" pitchFamily="18" charset="0"/>
                                  <a:ea typeface="Microsoft YaHei" charset="-122"/>
                                  <a:cs typeface="Microsoft YaHei" charset="-122"/>
                                </a:rPr>
                              </m:ctrlPr>
                            </m:sSubPr>
                            <m:e>
                              <m:r>
                                <a:rPr lang="en-US" altLang="zh-CN" sz="2400" i="1">
                                  <a:latin typeface="Cambria Math" panose="02040503050406030204" pitchFamily="18" charset="0"/>
                                  <a:ea typeface="Microsoft YaHei" charset="-122"/>
                                  <a:cs typeface="Microsoft YaHei" charset="-122"/>
                                </a:rPr>
                                <m:t>𝑎</m:t>
                              </m:r>
                            </m:e>
                            <m:sub>
                              <m:r>
                                <a:rPr lang="en-US" altLang="zh-CN" sz="2400" i="1">
                                  <a:latin typeface="Cambria Math" panose="02040503050406030204" pitchFamily="18" charset="0"/>
                                  <a:ea typeface="Microsoft YaHei" charset="-122"/>
                                  <a:cs typeface="Microsoft YaHei" charset="-122"/>
                                </a:rPr>
                                <m:t>𝑖</m:t>
                              </m:r>
                              <m:r>
                                <a:rPr lang="en-US" altLang="zh-CN" sz="2400" b="0" i="1" smtClean="0">
                                  <a:latin typeface="Cambria Math" panose="02040503050406030204" pitchFamily="18" charset="0"/>
                                  <a:ea typeface="Microsoft YaHei" charset="-122"/>
                                  <a:cs typeface="Microsoft YaHei" charset="-122"/>
                                </a:rPr>
                                <m:t>𝑛</m:t>
                              </m:r>
                            </m:sub>
                          </m:sSub>
                          <m:r>
                            <a:rPr lang="en-US" altLang="zh-CN" sz="2400" i="1">
                              <a:latin typeface="Cambria Math" panose="02040503050406030204" pitchFamily="18" charset="0"/>
                              <a:ea typeface="Microsoft YaHei" charset="-122"/>
                              <a:cs typeface="Microsoft YaHei" charset="-122"/>
                            </a:rPr>
                            <m:t>∧</m:t>
                          </m:r>
                          <m:sSub>
                            <m:sSubPr>
                              <m:ctrlPr>
                                <a:rPr lang="en-US" altLang="zh-CN" sz="2400" i="1">
                                  <a:latin typeface="Cambria Math" panose="02040503050406030204" pitchFamily="18" charset="0"/>
                                  <a:ea typeface="Microsoft YaHei" charset="-122"/>
                                  <a:cs typeface="Microsoft YaHei" charset="-122"/>
                                </a:rPr>
                              </m:ctrlPr>
                            </m:sSubPr>
                            <m:e>
                              <m:r>
                                <a:rPr lang="en-US" altLang="zh-CN" sz="2400" i="1">
                                  <a:latin typeface="Cambria Math" panose="02040503050406030204" pitchFamily="18" charset="0"/>
                                  <a:ea typeface="Microsoft YaHei" charset="-122"/>
                                  <a:cs typeface="Microsoft YaHei" charset="-122"/>
                                </a:rPr>
                                <m:t>𝑟</m:t>
                              </m:r>
                            </m:e>
                            <m:sub>
                              <m:r>
                                <a:rPr lang="en-US" altLang="zh-CN" sz="2400" b="0" i="1" smtClean="0">
                                  <a:latin typeface="Cambria Math" panose="02040503050406030204" pitchFamily="18" charset="0"/>
                                  <a:ea typeface="Microsoft YaHei" charset="-122"/>
                                  <a:cs typeface="Microsoft YaHei" charset="-122"/>
                                </a:rPr>
                                <m:t>𝑛</m:t>
                              </m:r>
                            </m:sub>
                          </m:sSub>
                        </m:e>
                      </m:d>
                      <m:r>
                        <a:rPr lang="en-US" altLang="zh-CN" sz="2400" b="0" i="1" smtClean="0">
                          <a:latin typeface="Cambria Math" panose="02040503050406030204" pitchFamily="18" charset="0"/>
                          <a:ea typeface="Microsoft YaHei" charset="-122"/>
                          <a:cs typeface="Microsoft YaHei" charset="-122"/>
                        </a:rPr>
                        <m:t>=</m:t>
                      </m:r>
                      <m:sSub>
                        <m:sSubPr>
                          <m:ctrlPr>
                            <a:rPr lang="en-US" altLang="zh-CN" sz="2400" b="0" i="1" smtClean="0">
                              <a:latin typeface="Cambria Math" panose="02040503050406030204" pitchFamily="18" charset="0"/>
                              <a:ea typeface="Microsoft YaHei" charset="-122"/>
                              <a:cs typeface="Microsoft YaHei" charset="-122"/>
                            </a:rPr>
                          </m:ctrlPr>
                        </m:sSubPr>
                        <m:e>
                          <m:r>
                            <a:rPr lang="en-US" altLang="zh-CN" sz="2400" b="0" i="1" smtClean="0">
                              <a:latin typeface="Cambria Math" panose="02040503050406030204" pitchFamily="18" charset="0"/>
                              <a:ea typeface="Microsoft YaHei" charset="-122"/>
                              <a:cs typeface="Microsoft YaHei" charset="-122"/>
                            </a:rPr>
                            <m:t>𝑏</m:t>
                          </m:r>
                        </m:e>
                        <m:sub>
                          <m:r>
                            <a:rPr lang="en-US" altLang="zh-CN" sz="2400" b="0" i="1" smtClean="0">
                              <a:latin typeface="Cambria Math" panose="02040503050406030204" pitchFamily="18" charset="0"/>
                              <a:ea typeface="Microsoft YaHei" charset="-122"/>
                              <a:cs typeface="Microsoft YaHei" charset="-122"/>
                            </a:rPr>
                            <m:t>𝑖</m:t>
                          </m:r>
                        </m:sub>
                      </m:sSub>
                      <m:r>
                        <a:rPr lang="en-US" altLang="zh-CN" sz="2400" b="0" i="1" smtClean="0">
                          <a:latin typeface="Cambria Math" panose="02040503050406030204" pitchFamily="18" charset="0"/>
                          <a:ea typeface="Microsoft YaHei" charset="-122"/>
                          <a:cs typeface="Microsoft YaHei" charset="-122"/>
                        </a:rPr>
                        <m:t>         </m:t>
                      </m:r>
                      <m:r>
                        <a:rPr lang="en-US" altLang="zh-CN" sz="2400" b="0" i="1" smtClean="0">
                          <a:latin typeface="Cambria Math" panose="02040503050406030204" pitchFamily="18" charset="0"/>
                          <a:ea typeface="Microsoft YaHei" charset="-122"/>
                          <a:cs typeface="Microsoft YaHei" charset="-122"/>
                        </a:rPr>
                        <m:t>𝑖</m:t>
                      </m:r>
                      <m:r>
                        <a:rPr lang="en-US" altLang="zh-CN" sz="2400" b="0" i="1" smtClean="0">
                          <a:latin typeface="Cambria Math" panose="02040503050406030204" pitchFamily="18" charset="0"/>
                          <a:ea typeface="Microsoft YaHei" charset="-122"/>
                          <a:cs typeface="Microsoft YaHei" charset="-122"/>
                        </a:rPr>
                        <m:t>=1,2,⋯,</m:t>
                      </m:r>
                      <m:r>
                        <a:rPr lang="en-US" altLang="zh-CN" sz="2400" b="0" i="1" smtClean="0">
                          <a:latin typeface="Cambria Math" panose="02040503050406030204" pitchFamily="18" charset="0"/>
                          <a:ea typeface="Microsoft YaHei" charset="-122"/>
                          <a:cs typeface="Microsoft YaHei" charset="-122"/>
                        </a:rPr>
                        <m:t>𝑚</m:t>
                      </m:r>
                    </m:oMath>
                  </m:oMathPara>
                </a14:m>
                <a:endParaRPr lang="en-US" altLang="zh-CN" sz="2400" b="0" dirty="0">
                  <a:latin typeface="Microsoft YaHei" charset="-122"/>
                  <a:ea typeface="Microsoft YaHei" charset="-122"/>
                  <a:cs typeface="Microsoft YaHei" charset="-122"/>
                </a:endParaRPr>
              </a:p>
            </p:txBody>
          </p:sp>
        </mc:Choice>
        <mc:Fallback xmlns="">
          <p:sp>
            <p:nvSpPr>
              <p:cNvPr id="6" name="文本框 5">
                <a:extLst>
                  <a:ext uri="{FF2B5EF4-FFF2-40B4-BE49-F238E27FC236}">
                    <a16:creationId xmlns:a16="http://schemas.microsoft.com/office/drawing/2014/main" xmlns:a14="http://schemas.microsoft.com/office/drawing/2010/main" xmlns="" id="{2EA0FD3D-C5A5-4FFE-92EE-C02C3B3D162E}"/>
                  </a:ext>
                </a:extLst>
              </p:cNvPr>
              <p:cNvSpPr txBox="1">
                <a:spLocks noRot="1" noChangeAspect="1" noMove="1" noResize="1" noEditPoints="1" noAdjustHandles="1" noChangeArrowheads="1" noChangeShapeType="1" noTextEdit="1"/>
              </p:cNvSpPr>
              <p:nvPr/>
            </p:nvSpPr>
            <p:spPr>
              <a:xfrm>
                <a:off x="1021705" y="1728894"/>
                <a:ext cx="7690054" cy="369332"/>
              </a:xfrm>
              <a:prstGeom prst="rect">
                <a:avLst/>
              </a:prstGeom>
              <a:blipFill rotWithShape="0">
                <a:blip r:embed="rId5"/>
                <a:stretch>
                  <a:fillRect t="-141667" b="-18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E5734F9-33B2-489D-93C2-128A4A5C5B12}"/>
                  </a:ext>
                </a:extLst>
              </p:cNvPr>
              <p:cNvSpPr txBox="1"/>
              <p:nvPr/>
            </p:nvSpPr>
            <p:spPr>
              <a:xfrm>
                <a:off x="1021704" y="2175729"/>
                <a:ext cx="6206087" cy="461665"/>
              </a:xfrm>
              <a:prstGeom prst="rect">
                <a:avLst/>
              </a:prstGeom>
              <a:noFill/>
            </p:spPr>
            <p:txBody>
              <a:bodyPr wrap="square">
                <a:spAutoFit/>
              </a:bodyPr>
              <a:lstStyle/>
              <a:p>
                <a14:m>
                  <m:oMath xmlns:m="http://schemas.openxmlformats.org/officeDocument/2006/math">
                    <m:d>
                      <m:dPr>
                        <m:ctrlPr>
                          <a:rPr lang="en-US" altLang="zh-CN" sz="2400" i="1" smtClean="0">
                            <a:latin typeface="Cambria Math" panose="02040503050406030204" pitchFamily="18" charset="0"/>
                            <a:ea typeface="Microsoft YaHei" charset="-122"/>
                            <a:cs typeface="Microsoft YaHei" charset="-122"/>
                          </a:rPr>
                        </m:ctrlPr>
                      </m:dPr>
                      <m:e>
                        <m:sSub>
                          <m:sSubPr>
                            <m:ctrlPr>
                              <a:rPr lang="en-US" altLang="zh-CN" sz="2400" i="1" smtClean="0">
                                <a:latin typeface="Cambria Math" panose="02040503050406030204" pitchFamily="18" charset="0"/>
                                <a:ea typeface="Microsoft YaHei" charset="-122"/>
                                <a:cs typeface="Microsoft YaHei" charset="-122"/>
                              </a:rPr>
                            </m:ctrlPr>
                          </m:sSubPr>
                          <m:e>
                            <m:r>
                              <a:rPr lang="en-US" altLang="zh-CN" sz="2400" b="0" i="1" smtClean="0">
                                <a:latin typeface="Cambria Math" panose="02040503050406030204" pitchFamily="18" charset="0"/>
                                <a:ea typeface="Microsoft YaHei" charset="-122"/>
                                <a:cs typeface="Microsoft YaHei" charset="-122"/>
                              </a:rPr>
                              <m:t>𝑎</m:t>
                            </m:r>
                          </m:e>
                          <m:sub>
                            <m:r>
                              <a:rPr lang="en-US" altLang="zh-CN" sz="2400" b="0" i="1" smtClean="0">
                                <a:latin typeface="Cambria Math" panose="02040503050406030204" pitchFamily="18" charset="0"/>
                                <a:ea typeface="Microsoft YaHei" charset="-122"/>
                                <a:cs typeface="Microsoft YaHei" charset="-122"/>
                              </a:rPr>
                              <m:t>𝑖</m:t>
                            </m:r>
                            <m:r>
                              <a:rPr lang="en-US" altLang="zh-CN" sz="2400" b="0" i="1" smtClean="0">
                                <a:latin typeface="Cambria Math" panose="02040503050406030204" pitchFamily="18" charset="0"/>
                                <a:ea typeface="Microsoft YaHei" charset="-122"/>
                                <a:cs typeface="Microsoft YaHei" charset="-122"/>
                              </a:rPr>
                              <m:t>1</m:t>
                            </m:r>
                          </m:sub>
                        </m:sSub>
                        <m:r>
                          <a:rPr lang="en-US" altLang="zh-CN" sz="2400" i="1" smtClean="0">
                            <a:latin typeface="Cambria Math" panose="02040503050406030204" pitchFamily="18" charset="0"/>
                            <a:ea typeface="Microsoft YaHei" charset="-122"/>
                            <a:cs typeface="Microsoft YaHei" charset="-122"/>
                          </a:rPr>
                          <m:t>∧</m:t>
                        </m:r>
                        <m:sSub>
                          <m:sSubPr>
                            <m:ctrlPr>
                              <a:rPr lang="en-US" altLang="zh-CN" sz="2400" i="1" smtClean="0">
                                <a:latin typeface="Cambria Math" panose="02040503050406030204" pitchFamily="18" charset="0"/>
                                <a:ea typeface="Microsoft YaHei" charset="-122"/>
                                <a:cs typeface="Microsoft YaHei" charset="-122"/>
                              </a:rPr>
                            </m:ctrlPr>
                          </m:sSubPr>
                          <m:e>
                            <m:r>
                              <a:rPr lang="en-US" altLang="zh-CN" sz="2400" b="0" i="1" smtClean="0">
                                <a:latin typeface="Cambria Math" panose="02040503050406030204" pitchFamily="18" charset="0"/>
                                <a:ea typeface="Microsoft YaHei" charset="-122"/>
                                <a:cs typeface="Microsoft YaHei" charset="-122"/>
                              </a:rPr>
                              <m:t>𝑟</m:t>
                            </m:r>
                          </m:e>
                          <m:sub>
                            <m:r>
                              <a:rPr lang="en-US" altLang="zh-CN" sz="2400" b="0" i="1" smtClean="0">
                                <a:latin typeface="Cambria Math" panose="02040503050406030204" pitchFamily="18" charset="0"/>
                                <a:ea typeface="Microsoft YaHei" charset="-122"/>
                                <a:cs typeface="Microsoft YaHei" charset="-122"/>
                              </a:rPr>
                              <m:t>1</m:t>
                            </m:r>
                          </m:sub>
                        </m:sSub>
                      </m:e>
                    </m:d>
                    <m:r>
                      <a:rPr lang="en-US" altLang="zh-CN" sz="2400" b="0" i="1" smtClean="0">
                        <a:latin typeface="Cambria Math" panose="02040503050406030204" pitchFamily="18" charset="0"/>
                        <a:ea typeface="Microsoft YaHei" charset="-122"/>
                        <a:cs typeface="Microsoft YaHei" charset="-122"/>
                      </a:rPr>
                      <m:t>=</m:t>
                    </m:r>
                    <m:sSub>
                      <m:sSubPr>
                        <m:ctrlPr>
                          <a:rPr lang="en-US" altLang="zh-CN" sz="2400" b="0" i="1" smtClean="0">
                            <a:latin typeface="Cambria Math" panose="02040503050406030204" pitchFamily="18" charset="0"/>
                            <a:ea typeface="Microsoft YaHei" charset="-122"/>
                            <a:cs typeface="Microsoft YaHei" charset="-122"/>
                          </a:rPr>
                        </m:ctrlPr>
                      </m:sSubPr>
                      <m:e>
                        <m:r>
                          <a:rPr lang="en-US" altLang="zh-CN" sz="2400" b="0" i="1" smtClean="0">
                            <a:latin typeface="Cambria Math" panose="02040503050406030204" pitchFamily="18" charset="0"/>
                            <a:ea typeface="Microsoft YaHei" charset="-122"/>
                            <a:cs typeface="Microsoft YaHei" charset="-122"/>
                          </a:rPr>
                          <m:t>𝑏</m:t>
                        </m:r>
                      </m:e>
                      <m:sub>
                        <m:r>
                          <a:rPr lang="en-US" altLang="zh-CN" sz="2400" b="0" i="1" smtClean="0">
                            <a:latin typeface="Cambria Math" panose="02040503050406030204" pitchFamily="18" charset="0"/>
                            <a:ea typeface="Microsoft YaHei" charset="-122"/>
                            <a:cs typeface="Microsoft YaHei" charset="-122"/>
                          </a:rPr>
                          <m:t>𝑖</m:t>
                        </m:r>
                      </m:sub>
                    </m:sSub>
                    <m:r>
                      <a:rPr lang="en-US" altLang="zh-CN" sz="2400" b="0" i="1" smtClean="0">
                        <a:latin typeface="Cambria Math" panose="02040503050406030204" pitchFamily="18" charset="0"/>
                        <a:ea typeface="Microsoft YaHei" charset="-122"/>
                        <a:cs typeface="Microsoft YaHei" charset="-122"/>
                      </a:rPr>
                      <m:t>,</m:t>
                    </m:r>
                  </m:oMath>
                </a14:m>
                <a:r>
                  <a:rPr lang="en-US" altLang="zh-CN" sz="2400" dirty="0">
                    <a:latin typeface="Microsoft YaHei" charset="-122"/>
                    <a:ea typeface="Microsoft YaHei" charset="-122"/>
                    <a:cs typeface="Microsoft YaHei" charset="-122"/>
                  </a:rPr>
                  <a:t> </a:t>
                </a:r>
                <a14:m>
                  <m:oMath xmlns:m="http://schemas.openxmlformats.org/officeDocument/2006/math">
                    <m:d>
                      <m:dPr>
                        <m:ctrlPr>
                          <a:rPr lang="en-US" altLang="zh-CN" sz="2400" i="1">
                            <a:latin typeface="Cambria Math" panose="02040503050406030204" pitchFamily="18" charset="0"/>
                            <a:ea typeface="Microsoft YaHei" charset="-122"/>
                            <a:cs typeface="Microsoft YaHei" charset="-122"/>
                          </a:rPr>
                        </m:ctrlPr>
                      </m:dPr>
                      <m:e>
                        <m:sSub>
                          <m:sSubPr>
                            <m:ctrlPr>
                              <a:rPr lang="en-US" altLang="zh-CN" sz="2400" i="1">
                                <a:latin typeface="Cambria Math" panose="02040503050406030204" pitchFamily="18" charset="0"/>
                                <a:ea typeface="Microsoft YaHei" charset="-122"/>
                                <a:cs typeface="Microsoft YaHei" charset="-122"/>
                              </a:rPr>
                            </m:ctrlPr>
                          </m:sSubPr>
                          <m:e>
                            <m:r>
                              <a:rPr lang="en-US" altLang="zh-CN" sz="2400" i="1">
                                <a:latin typeface="Cambria Math" panose="02040503050406030204" pitchFamily="18" charset="0"/>
                                <a:ea typeface="Microsoft YaHei" charset="-122"/>
                                <a:cs typeface="Microsoft YaHei" charset="-122"/>
                              </a:rPr>
                              <m:t>𝑎</m:t>
                            </m:r>
                          </m:e>
                          <m:sub>
                            <m:r>
                              <a:rPr lang="en-US" altLang="zh-CN" sz="2400" i="1">
                                <a:latin typeface="Cambria Math" panose="02040503050406030204" pitchFamily="18" charset="0"/>
                                <a:ea typeface="Microsoft YaHei" charset="-122"/>
                                <a:cs typeface="Microsoft YaHei" charset="-122"/>
                              </a:rPr>
                              <m:t>𝑖</m:t>
                            </m:r>
                            <m:r>
                              <a:rPr lang="en-US" altLang="zh-CN" sz="2400" b="0" i="1" smtClean="0">
                                <a:latin typeface="Cambria Math" panose="02040503050406030204" pitchFamily="18" charset="0"/>
                                <a:ea typeface="Microsoft YaHei" charset="-122"/>
                                <a:cs typeface="Microsoft YaHei" charset="-122"/>
                              </a:rPr>
                              <m:t>2</m:t>
                            </m:r>
                          </m:sub>
                        </m:sSub>
                        <m:r>
                          <a:rPr lang="en-US" altLang="zh-CN" sz="2400" i="1">
                            <a:latin typeface="Cambria Math" panose="02040503050406030204" pitchFamily="18" charset="0"/>
                            <a:ea typeface="Microsoft YaHei" charset="-122"/>
                            <a:cs typeface="Microsoft YaHei" charset="-122"/>
                          </a:rPr>
                          <m:t>∧</m:t>
                        </m:r>
                        <m:sSub>
                          <m:sSubPr>
                            <m:ctrlPr>
                              <a:rPr lang="en-US" altLang="zh-CN" sz="2400" i="1">
                                <a:latin typeface="Cambria Math" panose="02040503050406030204" pitchFamily="18" charset="0"/>
                                <a:ea typeface="Microsoft YaHei" charset="-122"/>
                                <a:cs typeface="Microsoft YaHei" charset="-122"/>
                              </a:rPr>
                            </m:ctrlPr>
                          </m:sSubPr>
                          <m:e>
                            <m:r>
                              <a:rPr lang="en-US" altLang="zh-CN" sz="2400" i="1">
                                <a:latin typeface="Cambria Math" panose="02040503050406030204" pitchFamily="18" charset="0"/>
                                <a:ea typeface="Microsoft YaHei" charset="-122"/>
                                <a:cs typeface="Microsoft YaHei" charset="-122"/>
                              </a:rPr>
                              <m:t>𝑟</m:t>
                            </m:r>
                          </m:e>
                          <m:sub>
                            <m:r>
                              <a:rPr lang="en-US" altLang="zh-CN" sz="2400" b="0" i="1" smtClean="0">
                                <a:latin typeface="Cambria Math" panose="02040503050406030204" pitchFamily="18" charset="0"/>
                                <a:ea typeface="Microsoft YaHei" charset="-122"/>
                                <a:cs typeface="Microsoft YaHei" charset="-122"/>
                              </a:rPr>
                              <m:t>2</m:t>
                            </m:r>
                          </m:sub>
                        </m:sSub>
                      </m:e>
                    </m:d>
                    <m:r>
                      <a:rPr lang="en-US" altLang="zh-CN" sz="2400" i="1">
                        <a:latin typeface="Cambria Math" panose="02040503050406030204" pitchFamily="18" charset="0"/>
                        <a:ea typeface="Microsoft YaHei" charset="-122"/>
                        <a:cs typeface="Microsoft YaHei" charset="-122"/>
                      </a:rPr>
                      <m:t>=</m:t>
                    </m:r>
                    <m:sSub>
                      <m:sSubPr>
                        <m:ctrlPr>
                          <a:rPr lang="en-US" altLang="zh-CN" sz="2400" i="1">
                            <a:latin typeface="Cambria Math" panose="02040503050406030204" pitchFamily="18" charset="0"/>
                            <a:ea typeface="Microsoft YaHei" charset="-122"/>
                            <a:cs typeface="Microsoft YaHei" charset="-122"/>
                          </a:rPr>
                        </m:ctrlPr>
                      </m:sSubPr>
                      <m:e>
                        <m:r>
                          <a:rPr lang="en-US" altLang="zh-CN" sz="2400" i="1">
                            <a:latin typeface="Cambria Math" panose="02040503050406030204" pitchFamily="18" charset="0"/>
                            <a:ea typeface="Microsoft YaHei" charset="-122"/>
                            <a:cs typeface="Microsoft YaHei" charset="-122"/>
                          </a:rPr>
                          <m:t>𝑏</m:t>
                        </m:r>
                      </m:e>
                      <m:sub>
                        <m:r>
                          <a:rPr lang="en-US" altLang="zh-CN" sz="2400" i="1">
                            <a:latin typeface="Cambria Math" panose="02040503050406030204" pitchFamily="18" charset="0"/>
                            <a:ea typeface="Microsoft YaHei" charset="-122"/>
                            <a:cs typeface="Microsoft YaHei" charset="-122"/>
                          </a:rPr>
                          <m:t>𝑖</m:t>
                        </m:r>
                      </m:sub>
                    </m:sSub>
                    <m:r>
                      <a:rPr lang="en-US" altLang="zh-CN" sz="2400" b="0" i="0" smtClean="0">
                        <a:latin typeface="Cambria Math" panose="02040503050406030204" pitchFamily="18" charset="0"/>
                        <a:ea typeface="Microsoft YaHei" charset="-122"/>
                        <a:cs typeface="Microsoft YaHei" charset="-122"/>
                      </a:rPr>
                      <m:t>,</m:t>
                    </m:r>
                    <m:d>
                      <m:dPr>
                        <m:ctrlPr>
                          <a:rPr lang="en-US" altLang="zh-CN" sz="2400" i="1">
                            <a:latin typeface="Cambria Math" panose="02040503050406030204" pitchFamily="18" charset="0"/>
                            <a:ea typeface="Microsoft YaHei" charset="-122"/>
                            <a:cs typeface="Microsoft YaHei" charset="-122"/>
                          </a:rPr>
                        </m:ctrlPr>
                      </m:dPr>
                      <m:e>
                        <m:sSub>
                          <m:sSubPr>
                            <m:ctrlPr>
                              <a:rPr lang="en-US" altLang="zh-CN" sz="2400" i="1">
                                <a:latin typeface="Cambria Math" panose="02040503050406030204" pitchFamily="18" charset="0"/>
                                <a:ea typeface="Microsoft YaHei" charset="-122"/>
                                <a:cs typeface="Microsoft YaHei" charset="-122"/>
                              </a:rPr>
                            </m:ctrlPr>
                          </m:sSubPr>
                          <m:e>
                            <m:r>
                              <a:rPr lang="en-US" altLang="zh-CN" sz="2400" i="1">
                                <a:latin typeface="Cambria Math" panose="02040503050406030204" pitchFamily="18" charset="0"/>
                                <a:ea typeface="Microsoft YaHei" charset="-122"/>
                                <a:cs typeface="Microsoft YaHei" charset="-122"/>
                              </a:rPr>
                              <m:t>𝑎</m:t>
                            </m:r>
                          </m:e>
                          <m:sub>
                            <m:r>
                              <a:rPr lang="en-US" altLang="zh-CN" sz="2400" i="1">
                                <a:latin typeface="Cambria Math" panose="02040503050406030204" pitchFamily="18" charset="0"/>
                                <a:ea typeface="Microsoft YaHei" charset="-122"/>
                                <a:cs typeface="Microsoft YaHei" charset="-122"/>
                              </a:rPr>
                              <m:t>𝑖</m:t>
                            </m:r>
                            <m:r>
                              <a:rPr lang="en-US" altLang="zh-CN" sz="2400" b="0" i="1" smtClean="0">
                                <a:latin typeface="Cambria Math" panose="02040503050406030204" pitchFamily="18" charset="0"/>
                                <a:ea typeface="Microsoft YaHei" charset="-122"/>
                                <a:cs typeface="Microsoft YaHei" charset="-122"/>
                              </a:rPr>
                              <m:t>𝑛</m:t>
                            </m:r>
                          </m:sub>
                        </m:sSub>
                        <m:r>
                          <a:rPr lang="en-US" altLang="zh-CN" sz="2400" i="1">
                            <a:latin typeface="Cambria Math" panose="02040503050406030204" pitchFamily="18" charset="0"/>
                            <a:ea typeface="Microsoft YaHei" charset="-122"/>
                            <a:cs typeface="Microsoft YaHei" charset="-122"/>
                          </a:rPr>
                          <m:t>∧</m:t>
                        </m:r>
                        <m:sSub>
                          <m:sSubPr>
                            <m:ctrlPr>
                              <a:rPr lang="en-US" altLang="zh-CN" sz="2400" i="1">
                                <a:latin typeface="Cambria Math" panose="02040503050406030204" pitchFamily="18" charset="0"/>
                                <a:ea typeface="Microsoft YaHei" charset="-122"/>
                                <a:cs typeface="Microsoft YaHei" charset="-122"/>
                              </a:rPr>
                            </m:ctrlPr>
                          </m:sSubPr>
                          <m:e>
                            <m:r>
                              <a:rPr lang="en-US" altLang="zh-CN" sz="2400" i="1">
                                <a:latin typeface="Cambria Math" panose="02040503050406030204" pitchFamily="18" charset="0"/>
                                <a:ea typeface="Microsoft YaHei" charset="-122"/>
                                <a:cs typeface="Microsoft YaHei" charset="-122"/>
                              </a:rPr>
                              <m:t>𝑟</m:t>
                            </m:r>
                          </m:e>
                          <m:sub>
                            <m:r>
                              <a:rPr lang="en-US" altLang="zh-CN" sz="2400" b="0" i="1" smtClean="0">
                                <a:latin typeface="Cambria Math" panose="02040503050406030204" pitchFamily="18" charset="0"/>
                                <a:ea typeface="Microsoft YaHei" charset="-122"/>
                                <a:cs typeface="Microsoft YaHei" charset="-122"/>
                              </a:rPr>
                              <m:t>𝑛</m:t>
                            </m:r>
                          </m:sub>
                        </m:sSub>
                      </m:e>
                    </m:d>
                    <m:r>
                      <a:rPr lang="en-US" altLang="zh-CN" sz="2400" i="1">
                        <a:latin typeface="Cambria Math" panose="02040503050406030204" pitchFamily="18" charset="0"/>
                        <a:ea typeface="Microsoft YaHei" charset="-122"/>
                        <a:cs typeface="Microsoft YaHei" charset="-122"/>
                      </a:rPr>
                      <m:t>=</m:t>
                    </m:r>
                    <m:sSub>
                      <m:sSubPr>
                        <m:ctrlPr>
                          <a:rPr lang="en-US" altLang="zh-CN" sz="2400" i="1">
                            <a:latin typeface="Cambria Math" panose="02040503050406030204" pitchFamily="18" charset="0"/>
                            <a:ea typeface="Microsoft YaHei" charset="-122"/>
                            <a:cs typeface="Microsoft YaHei" charset="-122"/>
                          </a:rPr>
                        </m:ctrlPr>
                      </m:sSubPr>
                      <m:e>
                        <m:r>
                          <a:rPr lang="en-US" altLang="zh-CN" sz="2400" i="1">
                            <a:latin typeface="Cambria Math" panose="02040503050406030204" pitchFamily="18" charset="0"/>
                            <a:ea typeface="Microsoft YaHei" charset="-122"/>
                            <a:cs typeface="Microsoft YaHei" charset="-122"/>
                          </a:rPr>
                          <m:t>𝑏</m:t>
                        </m:r>
                      </m:e>
                      <m:sub>
                        <m:r>
                          <a:rPr lang="en-US" altLang="zh-CN" sz="2400" i="1">
                            <a:latin typeface="Cambria Math" panose="02040503050406030204" pitchFamily="18" charset="0"/>
                            <a:ea typeface="Microsoft YaHei" charset="-122"/>
                            <a:cs typeface="Microsoft YaHei" charset="-122"/>
                          </a:rPr>
                          <m:t>𝑖</m:t>
                        </m:r>
                      </m:sub>
                    </m:sSub>
                  </m:oMath>
                </a14:m>
                <a:endParaRPr lang="zh-CN" altLang="en-US" sz="2400" dirty="0">
                  <a:latin typeface="Microsoft YaHei" charset="-122"/>
                  <a:ea typeface="Microsoft YaHei" charset="-122"/>
                  <a:cs typeface="Microsoft YaHei" charset="-122"/>
                </a:endParaRPr>
              </a:p>
            </p:txBody>
          </p:sp>
        </mc:Choice>
        <mc:Fallback xmlns="">
          <p:sp>
            <p:nvSpPr>
              <p:cNvPr id="8" name="文本框 7">
                <a:extLst>
                  <a:ext uri="{FF2B5EF4-FFF2-40B4-BE49-F238E27FC236}">
                    <a16:creationId xmlns:a16="http://schemas.microsoft.com/office/drawing/2014/main" xmlns:a14="http://schemas.microsoft.com/office/drawing/2010/main" xmlns="" id="{8E5734F9-33B2-489D-93C2-128A4A5C5B12}"/>
                  </a:ext>
                </a:extLst>
              </p:cNvPr>
              <p:cNvSpPr txBox="1">
                <a:spLocks noRot="1" noChangeAspect="1" noMove="1" noResize="1" noEditPoints="1" noAdjustHandles="1" noChangeArrowheads="1" noChangeShapeType="1" noTextEdit="1"/>
              </p:cNvSpPr>
              <p:nvPr/>
            </p:nvSpPr>
            <p:spPr>
              <a:xfrm>
                <a:off x="1021704" y="2175729"/>
                <a:ext cx="6206087" cy="461665"/>
              </a:xfrm>
              <a:prstGeom prst="rect">
                <a:avLst/>
              </a:prstGeom>
              <a:blipFill rotWithShape="0">
                <a:blip r:embed="rId6"/>
                <a:stretch>
                  <a:fillRect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01F7659-AE29-4894-A392-0B72E28FFB58}"/>
                  </a:ext>
                </a:extLst>
              </p:cNvPr>
              <p:cNvSpPr txBox="1"/>
              <p:nvPr/>
            </p:nvSpPr>
            <p:spPr>
              <a:xfrm>
                <a:off x="1021704" y="2748073"/>
                <a:ext cx="6142584" cy="461665"/>
              </a:xfrm>
              <a:prstGeom prst="rect">
                <a:avLst/>
              </a:prstGeom>
              <a:noFill/>
            </p:spPr>
            <p:txBody>
              <a:bodyPr wrap="square">
                <a:spAutoFit/>
              </a:bodyPr>
              <a:lstStyle/>
              <a:p>
                <a14:m>
                  <m:oMath xmlns:m="http://schemas.openxmlformats.org/officeDocument/2006/math">
                    <m:d>
                      <m:dPr>
                        <m:ctrlPr>
                          <a:rPr lang="en-US" altLang="zh-CN" sz="2400" i="1" smtClean="0">
                            <a:latin typeface="Cambria Math" panose="02040503050406030204" pitchFamily="18" charset="0"/>
                            <a:ea typeface="Microsoft YaHei" charset="-122"/>
                            <a:cs typeface="Microsoft YaHei" charset="-122"/>
                          </a:rPr>
                        </m:ctrlPr>
                      </m:dPr>
                      <m:e>
                        <m:sSub>
                          <m:sSubPr>
                            <m:ctrlPr>
                              <a:rPr lang="en-US" altLang="zh-CN" sz="2400" i="1" smtClean="0">
                                <a:latin typeface="Cambria Math" panose="02040503050406030204" pitchFamily="18" charset="0"/>
                                <a:ea typeface="Microsoft YaHei" charset="-122"/>
                                <a:cs typeface="Microsoft YaHei" charset="-122"/>
                              </a:rPr>
                            </m:ctrlPr>
                          </m:sSubPr>
                          <m:e>
                            <m:r>
                              <a:rPr lang="en-US" altLang="zh-CN" sz="2400" b="0" i="1" smtClean="0">
                                <a:latin typeface="Cambria Math" panose="02040503050406030204" pitchFamily="18" charset="0"/>
                                <a:ea typeface="Microsoft YaHei" charset="-122"/>
                                <a:cs typeface="Microsoft YaHei" charset="-122"/>
                              </a:rPr>
                              <m:t>𝑎</m:t>
                            </m:r>
                          </m:e>
                          <m:sub>
                            <m:r>
                              <a:rPr lang="en-US" altLang="zh-CN" sz="2400" b="0" i="1" smtClean="0">
                                <a:latin typeface="Cambria Math" panose="02040503050406030204" pitchFamily="18" charset="0"/>
                                <a:ea typeface="Microsoft YaHei" charset="-122"/>
                                <a:cs typeface="Microsoft YaHei" charset="-122"/>
                              </a:rPr>
                              <m:t>𝑖</m:t>
                            </m:r>
                            <m:r>
                              <a:rPr lang="en-US" altLang="zh-CN" sz="2400" b="0" i="1" smtClean="0">
                                <a:latin typeface="Cambria Math" panose="02040503050406030204" pitchFamily="18" charset="0"/>
                                <a:ea typeface="Microsoft YaHei" charset="-122"/>
                                <a:cs typeface="Microsoft YaHei" charset="-122"/>
                              </a:rPr>
                              <m:t>1</m:t>
                            </m:r>
                          </m:sub>
                        </m:sSub>
                        <m:r>
                          <a:rPr lang="en-US" altLang="zh-CN" sz="2400" i="1" smtClean="0">
                            <a:latin typeface="Cambria Math" panose="02040503050406030204" pitchFamily="18" charset="0"/>
                            <a:ea typeface="Microsoft YaHei" charset="-122"/>
                            <a:cs typeface="Microsoft YaHei" charset="-122"/>
                          </a:rPr>
                          <m:t>∧</m:t>
                        </m:r>
                        <m:sSub>
                          <m:sSubPr>
                            <m:ctrlPr>
                              <a:rPr lang="en-US" altLang="zh-CN" sz="2400" i="1" smtClean="0">
                                <a:latin typeface="Cambria Math" panose="02040503050406030204" pitchFamily="18" charset="0"/>
                                <a:ea typeface="Microsoft YaHei" charset="-122"/>
                                <a:cs typeface="Microsoft YaHei" charset="-122"/>
                              </a:rPr>
                            </m:ctrlPr>
                          </m:sSubPr>
                          <m:e>
                            <m:r>
                              <a:rPr lang="en-US" altLang="zh-CN" sz="2400" b="0" i="1" smtClean="0">
                                <a:latin typeface="Cambria Math" panose="02040503050406030204" pitchFamily="18" charset="0"/>
                                <a:ea typeface="Microsoft YaHei" charset="-122"/>
                                <a:cs typeface="Microsoft YaHei" charset="-122"/>
                              </a:rPr>
                              <m:t>𝑟</m:t>
                            </m:r>
                          </m:e>
                          <m:sub>
                            <m:r>
                              <a:rPr lang="en-US" altLang="zh-CN" sz="2400" b="0" i="1" smtClean="0">
                                <a:latin typeface="Cambria Math" panose="02040503050406030204" pitchFamily="18" charset="0"/>
                                <a:ea typeface="Microsoft YaHei" charset="-122"/>
                                <a:cs typeface="Microsoft YaHei" charset="-122"/>
                              </a:rPr>
                              <m:t>1</m:t>
                            </m:r>
                          </m:sub>
                        </m:sSub>
                      </m:e>
                    </m:d>
                    <m:r>
                      <a:rPr lang="en-US" altLang="zh-CN" sz="2400" b="0" i="1" smtClean="0">
                        <a:latin typeface="Cambria Math" panose="02040503050406030204" pitchFamily="18" charset="0"/>
                        <a:ea typeface="Microsoft YaHei" charset="-122"/>
                        <a:cs typeface="Microsoft YaHei" charset="-122"/>
                      </a:rPr>
                      <m:t>≤</m:t>
                    </m:r>
                    <m:sSub>
                      <m:sSubPr>
                        <m:ctrlPr>
                          <a:rPr lang="en-US" altLang="zh-CN" sz="2400" b="0" i="1" smtClean="0">
                            <a:latin typeface="Cambria Math" panose="02040503050406030204" pitchFamily="18" charset="0"/>
                            <a:ea typeface="Microsoft YaHei" charset="-122"/>
                            <a:cs typeface="Microsoft YaHei" charset="-122"/>
                          </a:rPr>
                        </m:ctrlPr>
                      </m:sSubPr>
                      <m:e>
                        <m:r>
                          <a:rPr lang="en-US" altLang="zh-CN" sz="2400" b="0" i="1" smtClean="0">
                            <a:latin typeface="Cambria Math" panose="02040503050406030204" pitchFamily="18" charset="0"/>
                            <a:ea typeface="Microsoft YaHei" charset="-122"/>
                            <a:cs typeface="Microsoft YaHei" charset="-122"/>
                          </a:rPr>
                          <m:t>𝑏</m:t>
                        </m:r>
                      </m:e>
                      <m:sub>
                        <m:r>
                          <a:rPr lang="en-US" altLang="zh-CN" sz="2400" b="0" i="1" smtClean="0">
                            <a:latin typeface="Cambria Math" panose="02040503050406030204" pitchFamily="18" charset="0"/>
                            <a:ea typeface="Microsoft YaHei" charset="-122"/>
                            <a:cs typeface="Microsoft YaHei" charset="-122"/>
                          </a:rPr>
                          <m:t>𝑖</m:t>
                        </m:r>
                      </m:sub>
                    </m:sSub>
                    <m:r>
                      <a:rPr lang="en-US" altLang="zh-CN" sz="2400" b="0" i="1" smtClean="0">
                        <a:latin typeface="Cambria Math" panose="02040503050406030204" pitchFamily="18" charset="0"/>
                        <a:ea typeface="Microsoft YaHei" charset="-122"/>
                        <a:cs typeface="Microsoft YaHei" charset="-122"/>
                      </a:rPr>
                      <m:t>,</m:t>
                    </m:r>
                  </m:oMath>
                </a14:m>
                <a:r>
                  <a:rPr lang="en-US" altLang="zh-CN" sz="2400" dirty="0">
                    <a:latin typeface="Microsoft YaHei" charset="-122"/>
                    <a:ea typeface="Microsoft YaHei" charset="-122"/>
                    <a:cs typeface="Microsoft YaHei" charset="-122"/>
                  </a:rPr>
                  <a:t> </a:t>
                </a:r>
                <a14:m>
                  <m:oMath xmlns:m="http://schemas.openxmlformats.org/officeDocument/2006/math">
                    <m:d>
                      <m:dPr>
                        <m:ctrlPr>
                          <a:rPr lang="en-US" altLang="zh-CN" sz="2400" i="1">
                            <a:latin typeface="Cambria Math" panose="02040503050406030204" pitchFamily="18" charset="0"/>
                            <a:ea typeface="Microsoft YaHei" charset="-122"/>
                            <a:cs typeface="Microsoft YaHei" charset="-122"/>
                          </a:rPr>
                        </m:ctrlPr>
                      </m:dPr>
                      <m:e>
                        <m:sSub>
                          <m:sSubPr>
                            <m:ctrlPr>
                              <a:rPr lang="en-US" altLang="zh-CN" sz="2400" i="1">
                                <a:latin typeface="Cambria Math" panose="02040503050406030204" pitchFamily="18" charset="0"/>
                                <a:ea typeface="Microsoft YaHei" charset="-122"/>
                                <a:cs typeface="Microsoft YaHei" charset="-122"/>
                              </a:rPr>
                            </m:ctrlPr>
                          </m:sSubPr>
                          <m:e>
                            <m:r>
                              <a:rPr lang="en-US" altLang="zh-CN" sz="2400" i="1">
                                <a:latin typeface="Cambria Math" panose="02040503050406030204" pitchFamily="18" charset="0"/>
                                <a:ea typeface="Microsoft YaHei" charset="-122"/>
                                <a:cs typeface="Microsoft YaHei" charset="-122"/>
                              </a:rPr>
                              <m:t>𝑎</m:t>
                            </m:r>
                          </m:e>
                          <m:sub>
                            <m:r>
                              <a:rPr lang="en-US" altLang="zh-CN" sz="2400" i="1">
                                <a:latin typeface="Cambria Math" panose="02040503050406030204" pitchFamily="18" charset="0"/>
                                <a:ea typeface="Microsoft YaHei" charset="-122"/>
                                <a:cs typeface="Microsoft YaHei" charset="-122"/>
                              </a:rPr>
                              <m:t>𝑖</m:t>
                            </m:r>
                            <m:r>
                              <a:rPr lang="en-US" altLang="zh-CN" sz="2400" b="0" i="1" smtClean="0">
                                <a:latin typeface="Cambria Math" panose="02040503050406030204" pitchFamily="18" charset="0"/>
                                <a:ea typeface="Microsoft YaHei" charset="-122"/>
                                <a:cs typeface="Microsoft YaHei" charset="-122"/>
                              </a:rPr>
                              <m:t>2</m:t>
                            </m:r>
                          </m:sub>
                        </m:sSub>
                        <m:r>
                          <a:rPr lang="en-US" altLang="zh-CN" sz="2400" i="1">
                            <a:latin typeface="Cambria Math" panose="02040503050406030204" pitchFamily="18" charset="0"/>
                            <a:ea typeface="Microsoft YaHei" charset="-122"/>
                            <a:cs typeface="Microsoft YaHei" charset="-122"/>
                          </a:rPr>
                          <m:t>∧</m:t>
                        </m:r>
                        <m:sSub>
                          <m:sSubPr>
                            <m:ctrlPr>
                              <a:rPr lang="en-US" altLang="zh-CN" sz="2400" i="1">
                                <a:latin typeface="Cambria Math" panose="02040503050406030204" pitchFamily="18" charset="0"/>
                                <a:ea typeface="Microsoft YaHei" charset="-122"/>
                                <a:cs typeface="Microsoft YaHei" charset="-122"/>
                              </a:rPr>
                            </m:ctrlPr>
                          </m:sSubPr>
                          <m:e>
                            <m:r>
                              <a:rPr lang="en-US" altLang="zh-CN" sz="2400" i="1">
                                <a:latin typeface="Cambria Math" panose="02040503050406030204" pitchFamily="18" charset="0"/>
                                <a:ea typeface="Microsoft YaHei" charset="-122"/>
                                <a:cs typeface="Microsoft YaHei" charset="-122"/>
                              </a:rPr>
                              <m:t>𝑟</m:t>
                            </m:r>
                          </m:e>
                          <m:sub>
                            <m:r>
                              <a:rPr lang="en-US" altLang="zh-CN" sz="2400" b="0" i="1" smtClean="0">
                                <a:latin typeface="Cambria Math" panose="02040503050406030204" pitchFamily="18" charset="0"/>
                                <a:ea typeface="Microsoft YaHei" charset="-122"/>
                                <a:cs typeface="Microsoft YaHei" charset="-122"/>
                              </a:rPr>
                              <m:t>2</m:t>
                            </m:r>
                          </m:sub>
                        </m:sSub>
                      </m:e>
                    </m:d>
                    <m:r>
                      <a:rPr lang="en-US" altLang="zh-CN" sz="2400" i="1" smtClean="0">
                        <a:latin typeface="Cambria Math" panose="02040503050406030204" pitchFamily="18" charset="0"/>
                        <a:ea typeface="Microsoft YaHei" charset="-122"/>
                        <a:cs typeface="Microsoft YaHei" charset="-122"/>
                      </a:rPr>
                      <m:t>≤</m:t>
                    </m:r>
                    <m:sSub>
                      <m:sSubPr>
                        <m:ctrlPr>
                          <a:rPr lang="en-US" altLang="zh-CN" sz="2400" i="1">
                            <a:latin typeface="Cambria Math" panose="02040503050406030204" pitchFamily="18" charset="0"/>
                            <a:ea typeface="Microsoft YaHei" charset="-122"/>
                            <a:cs typeface="Microsoft YaHei" charset="-122"/>
                          </a:rPr>
                        </m:ctrlPr>
                      </m:sSubPr>
                      <m:e>
                        <m:r>
                          <a:rPr lang="en-US" altLang="zh-CN" sz="2400" i="1">
                            <a:latin typeface="Cambria Math" panose="02040503050406030204" pitchFamily="18" charset="0"/>
                            <a:ea typeface="Microsoft YaHei" charset="-122"/>
                            <a:cs typeface="Microsoft YaHei" charset="-122"/>
                          </a:rPr>
                          <m:t>𝑏</m:t>
                        </m:r>
                      </m:e>
                      <m:sub>
                        <m:r>
                          <a:rPr lang="en-US" altLang="zh-CN" sz="2400" i="1">
                            <a:latin typeface="Cambria Math" panose="02040503050406030204" pitchFamily="18" charset="0"/>
                            <a:ea typeface="Microsoft YaHei" charset="-122"/>
                            <a:cs typeface="Microsoft YaHei" charset="-122"/>
                          </a:rPr>
                          <m:t>𝑖</m:t>
                        </m:r>
                      </m:sub>
                    </m:sSub>
                    <m:r>
                      <a:rPr lang="en-US" altLang="zh-CN" sz="2400" b="0" i="0" smtClean="0">
                        <a:latin typeface="Cambria Math" panose="02040503050406030204" pitchFamily="18" charset="0"/>
                        <a:ea typeface="Microsoft YaHei" charset="-122"/>
                        <a:cs typeface="Microsoft YaHei" charset="-122"/>
                      </a:rPr>
                      <m:t>,</m:t>
                    </m:r>
                    <m:d>
                      <m:dPr>
                        <m:ctrlPr>
                          <a:rPr lang="en-US" altLang="zh-CN" sz="2400" i="1">
                            <a:latin typeface="Cambria Math" panose="02040503050406030204" pitchFamily="18" charset="0"/>
                            <a:ea typeface="Microsoft YaHei" charset="-122"/>
                            <a:cs typeface="Microsoft YaHei" charset="-122"/>
                          </a:rPr>
                        </m:ctrlPr>
                      </m:dPr>
                      <m:e>
                        <m:sSub>
                          <m:sSubPr>
                            <m:ctrlPr>
                              <a:rPr lang="en-US" altLang="zh-CN" sz="2400" i="1">
                                <a:latin typeface="Cambria Math" panose="02040503050406030204" pitchFamily="18" charset="0"/>
                                <a:ea typeface="Microsoft YaHei" charset="-122"/>
                                <a:cs typeface="Microsoft YaHei" charset="-122"/>
                              </a:rPr>
                            </m:ctrlPr>
                          </m:sSubPr>
                          <m:e>
                            <m:r>
                              <a:rPr lang="en-US" altLang="zh-CN" sz="2400" i="1">
                                <a:latin typeface="Cambria Math" panose="02040503050406030204" pitchFamily="18" charset="0"/>
                                <a:ea typeface="Microsoft YaHei" charset="-122"/>
                                <a:cs typeface="Microsoft YaHei" charset="-122"/>
                              </a:rPr>
                              <m:t>𝑎</m:t>
                            </m:r>
                          </m:e>
                          <m:sub>
                            <m:r>
                              <a:rPr lang="en-US" altLang="zh-CN" sz="2400" i="1">
                                <a:latin typeface="Cambria Math" panose="02040503050406030204" pitchFamily="18" charset="0"/>
                                <a:ea typeface="Microsoft YaHei" charset="-122"/>
                                <a:cs typeface="Microsoft YaHei" charset="-122"/>
                              </a:rPr>
                              <m:t>𝑖</m:t>
                            </m:r>
                            <m:r>
                              <a:rPr lang="en-US" altLang="zh-CN" sz="2400" b="0" i="1" smtClean="0">
                                <a:latin typeface="Cambria Math" panose="02040503050406030204" pitchFamily="18" charset="0"/>
                                <a:ea typeface="Microsoft YaHei" charset="-122"/>
                                <a:cs typeface="Microsoft YaHei" charset="-122"/>
                              </a:rPr>
                              <m:t>𝑛</m:t>
                            </m:r>
                          </m:sub>
                        </m:sSub>
                        <m:r>
                          <a:rPr lang="en-US" altLang="zh-CN" sz="2400" i="1">
                            <a:latin typeface="Cambria Math" panose="02040503050406030204" pitchFamily="18" charset="0"/>
                            <a:ea typeface="Microsoft YaHei" charset="-122"/>
                            <a:cs typeface="Microsoft YaHei" charset="-122"/>
                          </a:rPr>
                          <m:t>∧</m:t>
                        </m:r>
                        <m:sSub>
                          <m:sSubPr>
                            <m:ctrlPr>
                              <a:rPr lang="en-US" altLang="zh-CN" sz="2400" i="1">
                                <a:latin typeface="Cambria Math" panose="02040503050406030204" pitchFamily="18" charset="0"/>
                                <a:ea typeface="Microsoft YaHei" charset="-122"/>
                                <a:cs typeface="Microsoft YaHei" charset="-122"/>
                              </a:rPr>
                            </m:ctrlPr>
                          </m:sSubPr>
                          <m:e>
                            <m:r>
                              <a:rPr lang="en-US" altLang="zh-CN" sz="2400" i="1">
                                <a:latin typeface="Cambria Math" panose="02040503050406030204" pitchFamily="18" charset="0"/>
                                <a:ea typeface="Microsoft YaHei" charset="-122"/>
                                <a:cs typeface="Microsoft YaHei" charset="-122"/>
                              </a:rPr>
                              <m:t>𝑟</m:t>
                            </m:r>
                          </m:e>
                          <m:sub>
                            <m:r>
                              <a:rPr lang="en-US" altLang="zh-CN" sz="2400" b="0" i="1" smtClean="0">
                                <a:latin typeface="Cambria Math" panose="02040503050406030204" pitchFamily="18" charset="0"/>
                                <a:ea typeface="Microsoft YaHei" charset="-122"/>
                                <a:cs typeface="Microsoft YaHei" charset="-122"/>
                              </a:rPr>
                              <m:t>𝑛</m:t>
                            </m:r>
                          </m:sub>
                        </m:sSub>
                      </m:e>
                    </m:d>
                    <m:r>
                      <a:rPr lang="en-US" altLang="zh-CN" sz="2400" i="1" smtClean="0">
                        <a:latin typeface="Cambria Math" panose="02040503050406030204" pitchFamily="18" charset="0"/>
                        <a:ea typeface="Microsoft YaHei" charset="-122"/>
                        <a:cs typeface="Microsoft YaHei" charset="-122"/>
                      </a:rPr>
                      <m:t>≤</m:t>
                    </m:r>
                    <m:sSub>
                      <m:sSubPr>
                        <m:ctrlPr>
                          <a:rPr lang="en-US" altLang="zh-CN" sz="2400" i="1">
                            <a:latin typeface="Cambria Math" panose="02040503050406030204" pitchFamily="18" charset="0"/>
                            <a:ea typeface="Microsoft YaHei" charset="-122"/>
                            <a:cs typeface="Microsoft YaHei" charset="-122"/>
                          </a:rPr>
                        </m:ctrlPr>
                      </m:sSubPr>
                      <m:e>
                        <m:r>
                          <a:rPr lang="en-US" altLang="zh-CN" sz="2400" i="1">
                            <a:latin typeface="Cambria Math" panose="02040503050406030204" pitchFamily="18" charset="0"/>
                            <a:ea typeface="Microsoft YaHei" charset="-122"/>
                            <a:cs typeface="Microsoft YaHei" charset="-122"/>
                          </a:rPr>
                          <m:t>𝑏</m:t>
                        </m:r>
                      </m:e>
                      <m:sub>
                        <m:r>
                          <a:rPr lang="en-US" altLang="zh-CN" sz="2400" i="1">
                            <a:latin typeface="Cambria Math" panose="02040503050406030204" pitchFamily="18" charset="0"/>
                            <a:ea typeface="Microsoft YaHei" charset="-122"/>
                            <a:cs typeface="Microsoft YaHei" charset="-122"/>
                          </a:rPr>
                          <m:t>𝑖</m:t>
                        </m:r>
                      </m:sub>
                    </m:sSub>
                  </m:oMath>
                </a14:m>
                <a:endParaRPr lang="zh-CN" altLang="en-US" sz="2400" dirty="0">
                  <a:latin typeface="Microsoft YaHei" charset="-122"/>
                  <a:ea typeface="Microsoft YaHei" charset="-122"/>
                  <a:cs typeface="Microsoft YaHei" charset="-122"/>
                </a:endParaRPr>
              </a:p>
            </p:txBody>
          </p:sp>
        </mc:Choice>
        <mc:Fallback xmlns="">
          <p:sp>
            <p:nvSpPr>
              <p:cNvPr id="9" name="文本框 8">
                <a:extLst>
                  <a:ext uri="{FF2B5EF4-FFF2-40B4-BE49-F238E27FC236}">
                    <a16:creationId xmlns:a16="http://schemas.microsoft.com/office/drawing/2014/main" xmlns:a14="http://schemas.microsoft.com/office/drawing/2010/main" xmlns="" id="{401F7659-AE29-4894-A392-0B72E28FFB58}"/>
                  </a:ext>
                </a:extLst>
              </p:cNvPr>
              <p:cNvSpPr txBox="1">
                <a:spLocks noRot="1" noChangeAspect="1" noMove="1" noResize="1" noEditPoints="1" noAdjustHandles="1" noChangeArrowheads="1" noChangeShapeType="1" noTextEdit="1"/>
              </p:cNvSpPr>
              <p:nvPr/>
            </p:nvSpPr>
            <p:spPr>
              <a:xfrm>
                <a:off x="1021704" y="2748073"/>
                <a:ext cx="6142584" cy="461665"/>
              </a:xfrm>
              <a:prstGeom prst="rect">
                <a:avLst/>
              </a:prstGeom>
              <a:blipFill rotWithShape="0">
                <a:blip r:embed="rId7"/>
                <a:stretch>
                  <a:fillRect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CB27F1F-1A56-412D-9CEF-A857E16E425A}"/>
                  </a:ext>
                </a:extLst>
              </p:cNvPr>
              <p:cNvSpPr txBox="1"/>
              <p:nvPr/>
            </p:nvSpPr>
            <p:spPr>
              <a:xfrm>
                <a:off x="2278593" y="3868421"/>
                <a:ext cx="4615413"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ea typeface="Microsoft YaHei" charset="-122"/>
                          <a:cs typeface="Microsoft YaHei" charset="-122"/>
                        </a:rPr>
                        <m:t>𝑊</m:t>
                      </m:r>
                      <m:d>
                        <m:dPr>
                          <m:begChr m:val="["/>
                          <m:endChr m:val="]"/>
                          <m:ctrlPr>
                            <a:rPr lang="en-US" altLang="zh-CN" sz="2400" b="0" i="1" smtClean="0">
                              <a:latin typeface="Cambria Math" panose="02040503050406030204" pitchFamily="18" charset="0"/>
                              <a:ea typeface="Microsoft YaHei" charset="-122"/>
                              <a:cs typeface="Microsoft YaHei" charset="-122"/>
                            </a:rPr>
                          </m:ctrlPr>
                        </m:dPr>
                        <m:e>
                          <m:r>
                            <a:rPr lang="en-US" altLang="zh-CN" sz="2400" b="0" i="1" smtClean="0">
                              <a:latin typeface="Cambria Math" panose="02040503050406030204" pitchFamily="18" charset="0"/>
                              <a:ea typeface="Microsoft YaHei" charset="-122"/>
                              <a:cs typeface="Microsoft YaHei" charset="-122"/>
                            </a:rPr>
                            <m:t>𝑘</m:t>
                          </m:r>
                        </m:e>
                      </m:d>
                      <m:r>
                        <a:rPr lang="en-US" altLang="zh-CN" sz="2400" b="0" i="1" smtClean="0">
                          <a:latin typeface="Cambria Math" panose="02040503050406030204" pitchFamily="18" charset="0"/>
                          <a:ea typeface="Microsoft YaHei" charset="-122"/>
                          <a:cs typeface="Microsoft YaHei" charset="-122"/>
                        </a:rPr>
                        <m:t>=</m:t>
                      </m:r>
                      <m:d>
                        <m:dPr>
                          <m:begChr m:val="["/>
                          <m:endChr m:val="]"/>
                          <m:ctrlPr>
                            <a:rPr lang="en-US" altLang="zh-CN" sz="2400" b="0" i="1" smtClean="0">
                              <a:latin typeface="Cambria Math" panose="02040503050406030204" pitchFamily="18" charset="0"/>
                              <a:ea typeface="Microsoft YaHei" charset="-122"/>
                              <a:cs typeface="Microsoft YaHei" charset="-122"/>
                            </a:rPr>
                          </m:ctrlPr>
                        </m:dPr>
                        <m:e>
                          <m:d>
                            <m:dPr>
                              <m:ctrlPr>
                                <a:rPr lang="en-US" altLang="zh-CN" sz="2400" b="0" i="1" smtClean="0">
                                  <a:latin typeface="Cambria Math" panose="02040503050406030204" pitchFamily="18" charset="0"/>
                                  <a:ea typeface="Microsoft YaHei" charset="-122"/>
                                  <a:cs typeface="Microsoft YaHei" charset="-122"/>
                                </a:rPr>
                              </m:ctrlPr>
                            </m:dPr>
                            <m:e>
                              <m:sSub>
                                <m:sSubPr>
                                  <m:ctrlPr>
                                    <a:rPr lang="en-US" altLang="zh-CN" sz="2400" b="0" i="1" smtClean="0">
                                      <a:latin typeface="Cambria Math" panose="02040503050406030204" pitchFamily="18" charset="0"/>
                                      <a:ea typeface="Microsoft YaHei" charset="-122"/>
                                      <a:cs typeface="Microsoft YaHei" charset="-122"/>
                                    </a:rPr>
                                  </m:ctrlPr>
                                </m:sSubPr>
                                <m:e>
                                  <m:r>
                                    <a:rPr lang="en-US" altLang="zh-CN" sz="2400" b="0" i="1" smtClean="0">
                                      <a:latin typeface="Cambria Math" panose="02040503050406030204" pitchFamily="18" charset="0"/>
                                      <a:ea typeface="Microsoft YaHei" charset="-122"/>
                                      <a:cs typeface="Microsoft YaHei" charset="-122"/>
                                    </a:rPr>
                                    <m:t>𝑟</m:t>
                                  </m:r>
                                </m:e>
                                <m:sub>
                                  <m:r>
                                    <a:rPr lang="en-US" altLang="zh-CN" sz="2400" b="0" i="1" smtClean="0">
                                      <a:latin typeface="Cambria Math" panose="02040503050406030204" pitchFamily="18" charset="0"/>
                                      <a:ea typeface="Microsoft YaHei" charset="-122"/>
                                      <a:cs typeface="Microsoft YaHei" charset="-122"/>
                                    </a:rPr>
                                    <m:t>1</m:t>
                                  </m:r>
                                </m:sub>
                              </m:sSub>
                            </m:e>
                          </m:d>
                          <m:r>
                            <a:rPr lang="en-US" altLang="zh-CN" sz="2400" b="0" i="1" smtClean="0">
                              <a:latin typeface="Cambria Math" panose="02040503050406030204" pitchFamily="18" charset="0"/>
                              <a:ea typeface="Microsoft YaHei" charset="-122"/>
                              <a:cs typeface="Microsoft YaHei" charset="-122"/>
                            </a:rPr>
                            <m:t>,</m:t>
                          </m:r>
                          <m:d>
                            <m:dPr>
                              <m:ctrlPr>
                                <a:rPr lang="en-US" altLang="zh-CN" sz="2400" i="1">
                                  <a:latin typeface="Cambria Math" panose="02040503050406030204" pitchFamily="18" charset="0"/>
                                  <a:ea typeface="Microsoft YaHei" charset="-122"/>
                                  <a:cs typeface="Microsoft YaHei" charset="-122"/>
                                </a:rPr>
                              </m:ctrlPr>
                            </m:dPr>
                            <m:e>
                              <m:sSub>
                                <m:sSubPr>
                                  <m:ctrlPr>
                                    <a:rPr lang="en-US" altLang="zh-CN" sz="2400" i="1">
                                      <a:latin typeface="Cambria Math" panose="02040503050406030204" pitchFamily="18" charset="0"/>
                                      <a:ea typeface="Microsoft YaHei" charset="-122"/>
                                      <a:cs typeface="Microsoft YaHei" charset="-122"/>
                                    </a:rPr>
                                  </m:ctrlPr>
                                </m:sSubPr>
                                <m:e>
                                  <m:r>
                                    <a:rPr lang="en-US" altLang="zh-CN" sz="2400" i="1">
                                      <a:latin typeface="Cambria Math" panose="02040503050406030204" pitchFamily="18" charset="0"/>
                                      <a:ea typeface="Microsoft YaHei" charset="-122"/>
                                      <a:cs typeface="Microsoft YaHei" charset="-122"/>
                                    </a:rPr>
                                    <m:t>𝑟</m:t>
                                  </m:r>
                                </m:e>
                                <m:sub>
                                  <m:r>
                                    <a:rPr lang="en-US" altLang="zh-CN" sz="2400" b="0" i="1" smtClean="0">
                                      <a:latin typeface="Cambria Math" panose="02040503050406030204" pitchFamily="18" charset="0"/>
                                      <a:ea typeface="Microsoft YaHei" charset="-122"/>
                                      <a:cs typeface="Microsoft YaHei" charset="-122"/>
                                    </a:rPr>
                                    <m:t>2</m:t>
                                  </m:r>
                                </m:sub>
                              </m:sSub>
                            </m:e>
                          </m:d>
                          <m:r>
                            <a:rPr lang="en-US" altLang="zh-CN" sz="2400" b="0" i="1" smtClean="0">
                              <a:latin typeface="Cambria Math" panose="02040503050406030204" pitchFamily="18" charset="0"/>
                              <a:ea typeface="Microsoft YaHei" charset="-122"/>
                              <a:cs typeface="Microsoft YaHei" charset="-122"/>
                            </a:rPr>
                            <m:t>,⋯</m:t>
                          </m:r>
                          <m:d>
                            <m:dPr>
                              <m:begChr m:val="["/>
                              <m:endChr m:val="]"/>
                              <m:ctrlPr>
                                <a:rPr lang="en-US" altLang="zh-CN" sz="2400" b="0" i="1" smtClean="0">
                                  <a:latin typeface="Cambria Math" panose="02040503050406030204" pitchFamily="18" charset="0"/>
                                  <a:ea typeface="Microsoft YaHei" charset="-122"/>
                                  <a:cs typeface="Microsoft YaHei" charset="-122"/>
                                </a:rPr>
                              </m:ctrlPr>
                            </m:dPr>
                            <m:e>
                              <m:sSub>
                                <m:sSubPr>
                                  <m:ctrlPr>
                                    <a:rPr lang="en-US" altLang="zh-CN" sz="2400" b="0" i="1" smtClean="0">
                                      <a:latin typeface="Cambria Math" panose="02040503050406030204" pitchFamily="18" charset="0"/>
                                      <a:ea typeface="Microsoft YaHei" charset="-122"/>
                                      <a:cs typeface="Microsoft YaHei" charset="-122"/>
                                    </a:rPr>
                                  </m:ctrlPr>
                                </m:sSubPr>
                                <m:e>
                                  <m:r>
                                    <a:rPr lang="en-US" altLang="zh-CN" sz="2400" b="0" i="1" smtClean="0">
                                      <a:latin typeface="Cambria Math" panose="02040503050406030204" pitchFamily="18" charset="0"/>
                                      <a:ea typeface="Microsoft YaHei" charset="-122"/>
                                      <a:cs typeface="Microsoft YaHei" charset="-122"/>
                                    </a:rPr>
                                    <m:t>𝑟</m:t>
                                  </m:r>
                                </m:e>
                                <m:sub>
                                  <m:r>
                                    <a:rPr lang="en-US" altLang="zh-CN" sz="2400" b="0" i="1" smtClean="0">
                                      <a:latin typeface="Cambria Math" panose="02040503050406030204" pitchFamily="18" charset="0"/>
                                      <a:ea typeface="Microsoft YaHei" charset="-122"/>
                                      <a:cs typeface="Microsoft YaHei" charset="-122"/>
                                    </a:rPr>
                                    <m:t>𝑘</m:t>
                                  </m:r>
                                </m:sub>
                              </m:sSub>
                            </m:e>
                          </m:d>
                          <m:r>
                            <a:rPr lang="en-US" altLang="zh-CN" sz="2400" b="0" i="1" smtClean="0">
                              <a:latin typeface="Cambria Math" panose="02040503050406030204" pitchFamily="18" charset="0"/>
                              <a:ea typeface="Microsoft YaHei" charset="-122"/>
                              <a:cs typeface="Microsoft YaHei" charset="-122"/>
                            </a:rPr>
                            <m:t>,⋯</m:t>
                          </m:r>
                          <m:d>
                            <m:dPr>
                              <m:ctrlPr>
                                <a:rPr lang="en-US" altLang="zh-CN" sz="2400" b="0" i="1" smtClean="0">
                                  <a:latin typeface="Cambria Math" panose="02040503050406030204" pitchFamily="18" charset="0"/>
                                  <a:ea typeface="Microsoft YaHei" charset="-122"/>
                                  <a:cs typeface="Microsoft YaHei" charset="-122"/>
                                </a:rPr>
                              </m:ctrlPr>
                            </m:dPr>
                            <m:e>
                              <m:sSub>
                                <m:sSubPr>
                                  <m:ctrlPr>
                                    <a:rPr lang="en-US" altLang="zh-CN" sz="2400" b="0" i="1" smtClean="0">
                                      <a:latin typeface="Cambria Math" panose="02040503050406030204" pitchFamily="18" charset="0"/>
                                      <a:ea typeface="Microsoft YaHei" charset="-122"/>
                                      <a:cs typeface="Microsoft YaHei" charset="-122"/>
                                    </a:rPr>
                                  </m:ctrlPr>
                                </m:sSubPr>
                                <m:e>
                                  <m:r>
                                    <a:rPr lang="en-US" altLang="zh-CN" sz="2400" b="0" i="1" smtClean="0">
                                      <a:latin typeface="Cambria Math" panose="02040503050406030204" pitchFamily="18" charset="0"/>
                                      <a:ea typeface="Microsoft YaHei" charset="-122"/>
                                      <a:cs typeface="Microsoft YaHei" charset="-122"/>
                                    </a:rPr>
                                    <m:t>𝑟</m:t>
                                  </m:r>
                                </m:e>
                                <m:sub>
                                  <m:r>
                                    <a:rPr lang="en-US" altLang="zh-CN" sz="2400" b="0" i="1" smtClean="0">
                                      <a:latin typeface="Cambria Math" panose="02040503050406030204" pitchFamily="18" charset="0"/>
                                      <a:ea typeface="Microsoft YaHei" charset="-122"/>
                                      <a:cs typeface="Microsoft YaHei" charset="-122"/>
                                    </a:rPr>
                                    <m:t>𝑛</m:t>
                                  </m:r>
                                </m:sub>
                              </m:sSub>
                            </m:e>
                          </m:d>
                          <m:r>
                            <a:rPr lang="en-US" altLang="zh-CN" sz="2400" i="1" smtClean="0">
                              <a:latin typeface="Cambria Math" panose="02040503050406030204" pitchFamily="18" charset="0"/>
                              <a:ea typeface="Microsoft YaHei" charset="-122"/>
                              <a:cs typeface="Microsoft YaHei" charset="-122"/>
                            </a:rPr>
                            <m:t> </m:t>
                          </m:r>
                        </m:e>
                      </m:d>
                    </m:oMath>
                  </m:oMathPara>
                </a14:m>
                <a:endParaRPr lang="zh-CN" altLang="en-US" sz="2400" dirty="0">
                  <a:latin typeface="Microsoft YaHei" charset="-122"/>
                  <a:ea typeface="Microsoft YaHei" charset="-122"/>
                  <a:cs typeface="Microsoft YaHei" charset="-122"/>
                </a:endParaRPr>
              </a:p>
            </p:txBody>
          </p:sp>
        </mc:Choice>
        <mc:Fallback xmlns="">
          <p:sp>
            <p:nvSpPr>
              <p:cNvPr id="11" name="文本框 10">
                <a:extLst>
                  <a:ext uri="{FF2B5EF4-FFF2-40B4-BE49-F238E27FC236}">
                    <a16:creationId xmlns:a16="http://schemas.microsoft.com/office/drawing/2014/main" xmlns:a14="http://schemas.microsoft.com/office/drawing/2010/main" xmlns="" id="{6CB27F1F-1A56-412D-9CEF-A857E16E425A}"/>
                  </a:ext>
                </a:extLst>
              </p:cNvPr>
              <p:cNvSpPr txBox="1">
                <a:spLocks noRot="1" noChangeAspect="1" noMove="1" noResize="1" noEditPoints="1" noAdjustHandles="1" noChangeArrowheads="1" noChangeShapeType="1" noTextEdit="1"/>
              </p:cNvSpPr>
              <p:nvPr/>
            </p:nvSpPr>
            <p:spPr>
              <a:xfrm>
                <a:off x="2278593" y="3868421"/>
                <a:ext cx="4615413" cy="461665"/>
              </a:xfrm>
              <a:prstGeom prst="rect">
                <a:avLst/>
              </a:prstGeom>
              <a:blipFill rotWithShape="0">
                <a:blip r:embed="rId8"/>
                <a:stretch>
                  <a:fillRect l="-396" t="-104000" b="-134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EEEF981-6F21-41F7-B098-2B39E1782499}"/>
                  </a:ext>
                </a:extLst>
              </p:cNvPr>
              <p:cNvSpPr txBox="1"/>
              <p:nvPr/>
            </p:nvSpPr>
            <p:spPr>
              <a:xfrm>
                <a:off x="3166939" y="5897029"/>
                <a:ext cx="3399585" cy="3948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Microsoft YaHei" charset="-122"/>
                              <a:cs typeface="Microsoft YaHei" charset="-122"/>
                            </a:rPr>
                          </m:ctrlPr>
                        </m:sSubPr>
                        <m:e>
                          <m:r>
                            <a:rPr lang="en-US" altLang="zh-CN" sz="2400" b="0" i="1" smtClean="0">
                              <a:latin typeface="Cambria Math" panose="02040503050406030204" pitchFamily="18" charset="0"/>
                              <a:ea typeface="Microsoft YaHei" charset="-122"/>
                              <a:cs typeface="Microsoft YaHei" charset="-122"/>
                            </a:rPr>
                            <m:t>𝑟</m:t>
                          </m:r>
                        </m:e>
                        <m:sub>
                          <m:r>
                            <a:rPr lang="en-US" altLang="zh-CN" sz="2400" b="0" i="1" smtClean="0">
                              <a:latin typeface="Cambria Math" panose="02040503050406030204" pitchFamily="18" charset="0"/>
                              <a:ea typeface="Microsoft YaHei" charset="-122"/>
                              <a:cs typeface="Microsoft YaHei" charset="-122"/>
                            </a:rPr>
                            <m:t>𝑖</m:t>
                          </m:r>
                        </m:sub>
                      </m:sSub>
                      <m:r>
                        <a:rPr lang="en-US" altLang="zh-CN" sz="2400" b="0" i="1" smtClean="0">
                          <a:latin typeface="Cambria Math" panose="02040503050406030204" pitchFamily="18" charset="0"/>
                          <a:ea typeface="Microsoft YaHei" charset="-122"/>
                          <a:cs typeface="Microsoft YaHei" charset="-122"/>
                        </a:rPr>
                        <m:t>=</m:t>
                      </m:r>
                      <m:sSup>
                        <m:sSupPr>
                          <m:ctrlPr>
                            <a:rPr lang="en-US" altLang="zh-CN" sz="2400" b="0" i="1" smtClean="0">
                              <a:latin typeface="Cambria Math" panose="02040503050406030204" pitchFamily="18" charset="0"/>
                              <a:ea typeface="Microsoft YaHei" charset="-122"/>
                              <a:cs typeface="Microsoft YaHei" charset="-122"/>
                            </a:rPr>
                          </m:ctrlPr>
                        </m:sSupPr>
                        <m:e>
                          <m:r>
                            <a:rPr lang="en-US" altLang="zh-CN" sz="2400" b="0" i="1" smtClean="0">
                              <a:latin typeface="Cambria Math" panose="02040503050406030204" pitchFamily="18" charset="0"/>
                              <a:ea typeface="Microsoft YaHei" charset="-122"/>
                              <a:cs typeface="Microsoft YaHei" charset="-122"/>
                            </a:rPr>
                            <m:t>𝑊</m:t>
                          </m:r>
                        </m:e>
                        <m:sup>
                          <m:d>
                            <m:dPr>
                              <m:begChr m:val="["/>
                              <m:endChr m:val="]"/>
                              <m:ctrlPr>
                                <a:rPr lang="en-US" altLang="zh-CN" sz="2400" b="0" i="1" smtClean="0">
                                  <a:latin typeface="Cambria Math" panose="02040503050406030204" pitchFamily="18" charset="0"/>
                                  <a:ea typeface="Microsoft YaHei" charset="-122"/>
                                  <a:cs typeface="Microsoft YaHei" charset="-122"/>
                                </a:rPr>
                              </m:ctrlPr>
                            </m:dPr>
                            <m:e>
                              <m:r>
                                <a:rPr lang="en-US" altLang="zh-CN" sz="2400" b="0" i="1" smtClean="0">
                                  <a:latin typeface="Cambria Math" panose="02040503050406030204" pitchFamily="18" charset="0"/>
                                  <a:ea typeface="Microsoft YaHei" charset="-122"/>
                                  <a:cs typeface="Microsoft YaHei" charset="-122"/>
                                </a:rPr>
                                <m:t>1</m:t>
                              </m:r>
                            </m:e>
                          </m:d>
                        </m:sup>
                      </m:sSup>
                      <m:r>
                        <a:rPr lang="en-US" altLang="zh-CN" sz="2400" b="0" i="1" smtClean="0">
                          <a:latin typeface="Cambria Math" panose="02040503050406030204" pitchFamily="18" charset="0"/>
                          <a:ea typeface="Microsoft YaHei" charset="-122"/>
                          <a:cs typeface="Microsoft YaHei" charset="-122"/>
                        </a:rPr>
                        <m:t>∪</m:t>
                      </m:r>
                      <m:sSup>
                        <m:sSupPr>
                          <m:ctrlPr>
                            <a:rPr lang="en-US" altLang="zh-CN" sz="2400" b="0" i="1" smtClean="0">
                              <a:latin typeface="Cambria Math" panose="02040503050406030204" pitchFamily="18" charset="0"/>
                              <a:ea typeface="Microsoft YaHei" charset="-122"/>
                              <a:cs typeface="Microsoft YaHei" charset="-122"/>
                            </a:rPr>
                          </m:ctrlPr>
                        </m:sSupPr>
                        <m:e>
                          <m:r>
                            <a:rPr lang="en-US" altLang="zh-CN" sz="2400" b="0" i="1" smtClean="0">
                              <a:latin typeface="Cambria Math" panose="02040503050406030204" pitchFamily="18" charset="0"/>
                              <a:ea typeface="Microsoft YaHei" charset="-122"/>
                              <a:cs typeface="Microsoft YaHei" charset="-122"/>
                            </a:rPr>
                            <m:t>𝑊</m:t>
                          </m:r>
                        </m:e>
                        <m:sup>
                          <m:d>
                            <m:dPr>
                              <m:begChr m:val="["/>
                              <m:endChr m:val="]"/>
                              <m:ctrlPr>
                                <a:rPr lang="en-US" altLang="zh-CN" sz="2400" b="0" i="1" smtClean="0">
                                  <a:latin typeface="Cambria Math" panose="02040503050406030204" pitchFamily="18" charset="0"/>
                                  <a:ea typeface="Microsoft YaHei" charset="-122"/>
                                  <a:cs typeface="Microsoft YaHei" charset="-122"/>
                                </a:rPr>
                              </m:ctrlPr>
                            </m:dPr>
                            <m:e>
                              <m:r>
                                <a:rPr lang="en-US" altLang="zh-CN" sz="2400" b="0" i="1" smtClean="0">
                                  <a:latin typeface="Cambria Math" panose="02040503050406030204" pitchFamily="18" charset="0"/>
                                  <a:ea typeface="Microsoft YaHei" charset="-122"/>
                                  <a:cs typeface="Microsoft YaHei" charset="-122"/>
                                </a:rPr>
                                <m:t>2</m:t>
                              </m:r>
                            </m:e>
                          </m:d>
                        </m:sup>
                      </m:sSup>
                      <m:r>
                        <a:rPr lang="en-US" altLang="zh-CN" sz="2400" b="0" i="1" smtClean="0">
                          <a:latin typeface="Cambria Math" panose="02040503050406030204" pitchFamily="18" charset="0"/>
                          <a:ea typeface="Microsoft YaHei" charset="-122"/>
                          <a:cs typeface="Microsoft YaHei" charset="-122"/>
                        </a:rPr>
                        <m:t>∪⋯</m:t>
                      </m:r>
                      <m:sSup>
                        <m:sSupPr>
                          <m:ctrlPr>
                            <a:rPr lang="en-US" altLang="zh-CN" sz="2400" b="0" i="1" smtClean="0">
                              <a:latin typeface="Cambria Math" panose="02040503050406030204" pitchFamily="18" charset="0"/>
                              <a:ea typeface="Microsoft YaHei" charset="-122"/>
                              <a:cs typeface="Microsoft YaHei" charset="-122"/>
                            </a:rPr>
                          </m:ctrlPr>
                        </m:sSupPr>
                        <m:e>
                          <m:r>
                            <a:rPr lang="en-US" altLang="zh-CN" sz="2400" b="0" i="1" smtClean="0">
                              <a:latin typeface="Cambria Math" panose="02040503050406030204" pitchFamily="18" charset="0"/>
                              <a:ea typeface="Microsoft YaHei" charset="-122"/>
                              <a:cs typeface="Microsoft YaHei" charset="-122"/>
                            </a:rPr>
                            <m:t>𝑊</m:t>
                          </m:r>
                        </m:e>
                        <m:sup>
                          <m:r>
                            <a:rPr lang="en-US" altLang="zh-CN" sz="2400" b="0" i="1" smtClean="0">
                              <a:latin typeface="Cambria Math" panose="02040503050406030204" pitchFamily="18" charset="0"/>
                              <a:ea typeface="Microsoft YaHei" charset="-122"/>
                              <a:cs typeface="Microsoft YaHei" charset="-122"/>
                            </a:rPr>
                            <m:t>𝑛</m:t>
                          </m:r>
                        </m:sup>
                      </m:sSup>
                    </m:oMath>
                  </m:oMathPara>
                </a14:m>
                <a:endParaRPr lang="zh-CN" altLang="en-US" sz="2400" dirty="0">
                  <a:latin typeface="Microsoft YaHei" charset="-122"/>
                  <a:ea typeface="Microsoft YaHei" charset="-122"/>
                  <a:cs typeface="Microsoft YaHei" charset="-122"/>
                </a:endParaRPr>
              </a:p>
            </p:txBody>
          </p:sp>
        </mc:Choice>
        <mc:Fallback xmlns="">
          <p:sp>
            <p:nvSpPr>
              <p:cNvPr id="12" name="文本框 11">
                <a:extLst>
                  <a:ext uri="{FF2B5EF4-FFF2-40B4-BE49-F238E27FC236}">
                    <a16:creationId xmlns:a16="http://schemas.microsoft.com/office/drawing/2014/main" xmlns:a14="http://schemas.microsoft.com/office/drawing/2010/main" xmlns="" id="{3EEEF981-6F21-41F7-B098-2B39E1782499}"/>
                  </a:ext>
                </a:extLst>
              </p:cNvPr>
              <p:cNvSpPr txBox="1">
                <a:spLocks noRot="1" noChangeAspect="1" noMove="1" noResize="1" noEditPoints="1" noAdjustHandles="1" noChangeArrowheads="1" noChangeShapeType="1" noTextEdit="1"/>
              </p:cNvSpPr>
              <p:nvPr/>
            </p:nvSpPr>
            <p:spPr>
              <a:xfrm>
                <a:off x="3166939" y="5897029"/>
                <a:ext cx="3399585" cy="394852"/>
              </a:xfrm>
              <a:prstGeom prst="rect">
                <a:avLst/>
              </a:prstGeom>
              <a:blipFill rotWithShape="0">
                <a:blip r:embed="rId9"/>
                <a:stretch>
                  <a:fillRect/>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3AA97759-F1FC-4625-8E73-21CCAC568425}"/>
              </a:ext>
            </a:extLst>
          </p:cNvPr>
          <p:cNvSpPr txBox="1"/>
          <p:nvPr/>
        </p:nvSpPr>
        <p:spPr>
          <a:xfrm>
            <a:off x="1224045" y="243172"/>
            <a:ext cx="4575810" cy="584775"/>
          </a:xfrm>
          <a:prstGeom prst="rect">
            <a:avLst/>
          </a:prstGeom>
          <a:noFill/>
        </p:spPr>
        <p:txBody>
          <a:bodyPr wrap="square">
            <a:spAutoFit/>
          </a:bodyPr>
          <a:lstStyle/>
          <a:p>
            <a:r>
              <a:rPr lang="zh-CN" altLang="en-US" sz="3200" dirty="0">
                <a:latin typeface="Microsoft YaHei" charset="-122"/>
                <a:ea typeface="Microsoft YaHei" charset="-122"/>
                <a:cs typeface="Microsoft YaHei" charset="-122"/>
              </a:rPr>
              <a:t>求解模糊方程</a:t>
            </a:r>
            <a:endParaRPr lang="zh-CN" altLang="en-US" dirty="0"/>
          </a:p>
        </p:txBody>
      </p:sp>
    </p:spTree>
    <p:extLst>
      <p:ext uri="{BB962C8B-B14F-4D97-AF65-F5344CB8AC3E}">
        <p14:creationId xmlns:p14="http://schemas.microsoft.com/office/powerpoint/2010/main" val="1627158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A37FA9-0290-46B9-B0F2-63060480132A}"/>
              </a:ext>
            </a:extLst>
          </p:cNvPr>
          <p:cNvSpPr txBox="1"/>
          <p:nvPr/>
        </p:nvSpPr>
        <p:spPr>
          <a:xfrm>
            <a:off x="865072" y="1219072"/>
            <a:ext cx="2646878" cy="461665"/>
          </a:xfrm>
          <a:prstGeom prst="rect">
            <a:avLst/>
          </a:prstGeom>
          <a:noFill/>
        </p:spPr>
        <p:txBody>
          <a:bodyPr wrap="none" rtlCol="0">
            <a:spAutoFit/>
          </a:bodyPr>
          <a:lstStyle/>
          <a:p>
            <a:r>
              <a:rPr lang="zh-CN" altLang="en-US" sz="2400" dirty="0">
                <a:latin typeface="Microsoft YaHei" charset="-122"/>
                <a:ea typeface="Microsoft YaHei" charset="-122"/>
                <a:cs typeface="Microsoft YaHei" charset="-122"/>
              </a:rPr>
              <a:t>例：求解模糊方程</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B3C3C49-F21F-4F54-A903-2BE1434DFC22}"/>
                  </a:ext>
                </a:extLst>
              </p:cNvPr>
              <p:cNvSpPr txBox="1"/>
              <p:nvPr/>
            </p:nvSpPr>
            <p:spPr>
              <a:xfrm>
                <a:off x="3060570" y="1560277"/>
                <a:ext cx="3555332" cy="896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200" i="1" smtClean="0">
                              <a:latin typeface="Cambria Math" panose="02040503050406030204" pitchFamily="18" charset="0"/>
                              <a:ea typeface="Microsoft YaHei" charset="-122"/>
                              <a:cs typeface="Microsoft YaHei" charset="-122"/>
                            </a:rPr>
                          </m:ctrlPr>
                        </m:dPr>
                        <m:e>
                          <m:m>
                            <m:mPr>
                              <m:mcs>
                                <m:mc>
                                  <m:mcPr>
                                    <m:count m:val="3"/>
                                    <m:mcJc m:val="center"/>
                                  </m:mcPr>
                                </m:mc>
                              </m:mcs>
                              <m:ctrlPr>
                                <a:rPr lang="en-US" altLang="zh-CN" sz="2200" i="1" smtClean="0">
                                  <a:latin typeface="Cambria Math" panose="02040503050406030204" pitchFamily="18" charset="0"/>
                                  <a:ea typeface="Microsoft YaHei" charset="-122"/>
                                  <a:cs typeface="Microsoft YaHei" charset="-122"/>
                                </a:rPr>
                              </m:ctrlPr>
                            </m:mPr>
                            <m:mr>
                              <m:e>
                                <m:r>
                                  <m:rPr>
                                    <m:brk m:alnAt="7"/>
                                  </m:rPr>
                                  <a:rPr lang="en-US" altLang="zh-CN" sz="2200" b="0" i="1" smtClean="0">
                                    <a:latin typeface="Cambria Math" panose="02040503050406030204" pitchFamily="18" charset="0"/>
                                    <a:ea typeface="Microsoft YaHei" charset="-122"/>
                                    <a:cs typeface="Microsoft YaHei" charset="-122"/>
                                  </a:rPr>
                                  <m:t>0</m:t>
                                </m:r>
                                <m:r>
                                  <a:rPr lang="en-US" altLang="zh-CN" sz="2200" b="0" i="1" smtClean="0">
                                    <a:latin typeface="Cambria Math" panose="02040503050406030204" pitchFamily="18" charset="0"/>
                                    <a:ea typeface="Microsoft YaHei" charset="-122"/>
                                    <a:cs typeface="Microsoft YaHei" charset="-122"/>
                                  </a:rPr>
                                  <m:t>.8</m:t>
                                </m:r>
                              </m:e>
                              <m:e>
                                <m:r>
                                  <a:rPr lang="en-US" altLang="zh-CN" sz="2200" b="0" i="1" smtClean="0">
                                    <a:latin typeface="Cambria Math" panose="02040503050406030204" pitchFamily="18" charset="0"/>
                                    <a:ea typeface="Microsoft YaHei" charset="-122"/>
                                    <a:cs typeface="Microsoft YaHei" charset="-122"/>
                                  </a:rPr>
                                  <m:t>0.5</m:t>
                                </m:r>
                              </m:e>
                              <m:e>
                                <m:r>
                                  <a:rPr lang="en-US" altLang="zh-CN" sz="2200" b="0" i="1" smtClean="0">
                                    <a:latin typeface="Cambria Math" panose="02040503050406030204" pitchFamily="18" charset="0"/>
                                    <a:ea typeface="Microsoft YaHei" charset="-122"/>
                                    <a:cs typeface="Microsoft YaHei" charset="-122"/>
                                  </a:rPr>
                                  <m:t>0.6</m:t>
                                </m:r>
                              </m:e>
                            </m:mr>
                            <m:mr>
                              <m:e>
                                <m:r>
                                  <a:rPr lang="en-US" altLang="zh-CN" sz="2200" b="0" i="1" smtClean="0">
                                    <a:latin typeface="Cambria Math" panose="02040503050406030204" pitchFamily="18" charset="0"/>
                                    <a:ea typeface="Microsoft YaHei" charset="-122"/>
                                    <a:cs typeface="Microsoft YaHei" charset="-122"/>
                                  </a:rPr>
                                  <m:t>0.4</m:t>
                                </m:r>
                              </m:e>
                              <m:e>
                                <m:r>
                                  <a:rPr lang="en-US" altLang="zh-CN" sz="2200" b="0" i="1" smtClean="0">
                                    <a:latin typeface="Cambria Math" panose="02040503050406030204" pitchFamily="18" charset="0"/>
                                    <a:ea typeface="Microsoft YaHei" charset="-122"/>
                                    <a:cs typeface="Microsoft YaHei" charset="-122"/>
                                  </a:rPr>
                                  <m:t>0.8</m:t>
                                </m:r>
                              </m:e>
                              <m:e>
                                <m:r>
                                  <a:rPr lang="en-US" altLang="zh-CN" sz="2200" b="0" i="1" smtClean="0">
                                    <a:latin typeface="Cambria Math" panose="02040503050406030204" pitchFamily="18" charset="0"/>
                                    <a:ea typeface="Microsoft YaHei" charset="-122"/>
                                    <a:cs typeface="Microsoft YaHei" charset="-122"/>
                                  </a:rPr>
                                  <m:t>0.5</m:t>
                                </m:r>
                              </m:e>
                            </m:mr>
                          </m:m>
                        </m:e>
                      </m:d>
                      <m:r>
                        <a:rPr lang="en-US" altLang="zh-CN" sz="2200" i="1" smtClean="0">
                          <a:latin typeface="Cambria Math" panose="02040503050406030204" pitchFamily="18" charset="0"/>
                          <a:ea typeface="Microsoft YaHei" charset="-122"/>
                          <a:cs typeface="Microsoft YaHei" charset="-122"/>
                        </a:rPr>
                        <m:t>°</m:t>
                      </m:r>
                      <m:d>
                        <m:dPr>
                          <m:begChr m:val="["/>
                          <m:endChr m:val="]"/>
                          <m:ctrlPr>
                            <a:rPr lang="en-US" altLang="zh-CN" sz="2200" i="1" smtClean="0">
                              <a:latin typeface="Cambria Math" panose="02040503050406030204" pitchFamily="18" charset="0"/>
                              <a:ea typeface="Microsoft YaHei" charset="-122"/>
                              <a:cs typeface="Microsoft YaHei" charset="-122"/>
                            </a:rPr>
                          </m:ctrlPr>
                        </m:dPr>
                        <m:e>
                          <m:m>
                            <m:mPr>
                              <m:mcs>
                                <m:mc>
                                  <m:mcPr>
                                    <m:count m:val="1"/>
                                    <m:mcJc m:val="center"/>
                                  </m:mcPr>
                                </m:mc>
                              </m:mcs>
                              <m:ctrlPr>
                                <a:rPr lang="en-US" altLang="zh-CN" sz="2200" i="1" smtClean="0">
                                  <a:latin typeface="Cambria Math" panose="02040503050406030204" pitchFamily="18" charset="0"/>
                                  <a:ea typeface="Microsoft YaHei" charset="-122"/>
                                  <a:cs typeface="Microsoft YaHei" charset="-122"/>
                                </a:rPr>
                              </m:ctrlPr>
                            </m:mPr>
                            <m:mr>
                              <m:e>
                                <m:sSub>
                                  <m:sSubPr>
                                    <m:ctrlPr>
                                      <a:rPr lang="en-US" altLang="zh-CN" sz="2200" i="1" smtClean="0">
                                        <a:latin typeface="Cambria Math" panose="02040503050406030204" pitchFamily="18" charset="0"/>
                                        <a:ea typeface="Microsoft YaHei" charset="-122"/>
                                        <a:cs typeface="Microsoft YaHei" charset="-122"/>
                                      </a:rPr>
                                    </m:ctrlPr>
                                  </m:sSubPr>
                                  <m:e>
                                    <m:r>
                                      <a:rPr lang="en-US" altLang="zh-CN" sz="2200" b="0" i="1" smtClean="0">
                                        <a:latin typeface="Cambria Math" panose="02040503050406030204" pitchFamily="18" charset="0"/>
                                        <a:ea typeface="Microsoft YaHei" charset="-122"/>
                                        <a:cs typeface="Microsoft YaHei" charset="-122"/>
                                      </a:rPr>
                                      <m:t>𝑟</m:t>
                                    </m:r>
                                  </m:e>
                                  <m:sub>
                                    <m:r>
                                      <a:rPr lang="en-US" altLang="zh-CN" sz="2200" b="0" i="1" smtClean="0">
                                        <a:latin typeface="Cambria Math" panose="02040503050406030204" pitchFamily="18" charset="0"/>
                                        <a:ea typeface="Microsoft YaHei" charset="-122"/>
                                        <a:cs typeface="Microsoft YaHei" charset="-122"/>
                                      </a:rPr>
                                      <m:t>1</m:t>
                                    </m:r>
                                  </m:sub>
                                </m:sSub>
                              </m:e>
                            </m:mr>
                            <m:mr>
                              <m:e>
                                <m:sSub>
                                  <m:sSubPr>
                                    <m:ctrlPr>
                                      <a:rPr lang="en-US" altLang="zh-CN" sz="2200" i="1" smtClean="0">
                                        <a:latin typeface="Cambria Math" panose="02040503050406030204" pitchFamily="18" charset="0"/>
                                        <a:ea typeface="Microsoft YaHei" charset="-122"/>
                                        <a:cs typeface="Microsoft YaHei" charset="-122"/>
                                      </a:rPr>
                                    </m:ctrlPr>
                                  </m:sSubPr>
                                  <m:e>
                                    <m:r>
                                      <a:rPr lang="en-US" altLang="zh-CN" sz="2200" b="0" i="1" smtClean="0">
                                        <a:latin typeface="Cambria Math" panose="02040503050406030204" pitchFamily="18" charset="0"/>
                                        <a:ea typeface="Microsoft YaHei" charset="-122"/>
                                        <a:cs typeface="Microsoft YaHei" charset="-122"/>
                                      </a:rPr>
                                      <m:t>𝑟</m:t>
                                    </m:r>
                                  </m:e>
                                  <m:sub>
                                    <m:r>
                                      <a:rPr lang="en-US" altLang="zh-CN" sz="2200" b="0" i="1" smtClean="0">
                                        <a:latin typeface="Cambria Math" panose="02040503050406030204" pitchFamily="18" charset="0"/>
                                        <a:ea typeface="Microsoft YaHei" charset="-122"/>
                                        <a:cs typeface="Microsoft YaHei" charset="-122"/>
                                      </a:rPr>
                                      <m:t>2</m:t>
                                    </m:r>
                                  </m:sub>
                                </m:sSub>
                              </m:e>
                            </m:mr>
                            <m:mr>
                              <m:e>
                                <m:sSub>
                                  <m:sSubPr>
                                    <m:ctrlPr>
                                      <a:rPr lang="en-US" altLang="zh-CN" sz="2200" i="1" smtClean="0">
                                        <a:latin typeface="Cambria Math" panose="02040503050406030204" pitchFamily="18" charset="0"/>
                                        <a:ea typeface="Microsoft YaHei" charset="-122"/>
                                        <a:cs typeface="Microsoft YaHei" charset="-122"/>
                                      </a:rPr>
                                    </m:ctrlPr>
                                  </m:sSubPr>
                                  <m:e>
                                    <m:r>
                                      <a:rPr lang="en-US" altLang="zh-CN" sz="2200" b="0" i="1" smtClean="0">
                                        <a:latin typeface="Cambria Math" panose="02040503050406030204" pitchFamily="18" charset="0"/>
                                        <a:ea typeface="Microsoft YaHei" charset="-122"/>
                                        <a:cs typeface="Microsoft YaHei" charset="-122"/>
                                      </a:rPr>
                                      <m:t>𝑟</m:t>
                                    </m:r>
                                  </m:e>
                                  <m:sub>
                                    <m:r>
                                      <a:rPr lang="en-US" altLang="zh-CN" sz="2200" b="0" i="1" smtClean="0">
                                        <a:latin typeface="Cambria Math" panose="02040503050406030204" pitchFamily="18" charset="0"/>
                                        <a:ea typeface="Microsoft YaHei" charset="-122"/>
                                        <a:cs typeface="Microsoft YaHei" charset="-122"/>
                                      </a:rPr>
                                      <m:t>3</m:t>
                                    </m:r>
                                  </m:sub>
                                </m:sSub>
                              </m:e>
                            </m:mr>
                          </m:m>
                        </m:e>
                      </m:d>
                      <m:r>
                        <a:rPr lang="en-US" altLang="zh-CN" sz="2200" b="0" i="1" smtClean="0">
                          <a:latin typeface="Cambria Math" panose="02040503050406030204" pitchFamily="18" charset="0"/>
                          <a:ea typeface="Microsoft YaHei" charset="-122"/>
                          <a:cs typeface="Microsoft YaHei" charset="-122"/>
                        </a:rPr>
                        <m:t>=</m:t>
                      </m:r>
                      <m:d>
                        <m:dPr>
                          <m:begChr m:val="["/>
                          <m:endChr m:val="]"/>
                          <m:ctrlPr>
                            <a:rPr lang="en-US" altLang="zh-CN" sz="2200" b="0" i="1" smtClean="0">
                              <a:latin typeface="Cambria Math" panose="02040503050406030204" pitchFamily="18" charset="0"/>
                              <a:ea typeface="Microsoft YaHei" charset="-122"/>
                              <a:cs typeface="Microsoft YaHei" charset="-122"/>
                            </a:rPr>
                          </m:ctrlPr>
                        </m:dPr>
                        <m:e>
                          <m:m>
                            <m:mPr>
                              <m:mcs>
                                <m:mc>
                                  <m:mcPr>
                                    <m:count m:val="1"/>
                                    <m:mcJc m:val="center"/>
                                  </m:mcPr>
                                </m:mc>
                              </m:mcs>
                              <m:ctrlPr>
                                <a:rPr lang="en-US" altLang="zh-CN" sz="2200" b="0" i="1" smtClean="0">
                                  <a:latin typeface="Cambria Math" panose="02040503050406030204" pitchFamily="18" charset="0"/>
                                  <a:ea typeface="Microsoft YaHei" charset="-122"/>
                                  <a:cs typeface="Microsoft YaHei" charset="-122"/>
                                </a:rPr>
                              </m:ctrlPr>
                            </m:mPr>
                            <m:mr>
                              <m:e>
                                <m:r>
                                  <m:rPr>
                                    <m:brk m:alnAt="7"/>
                                  </m:rPr>
                                  <a:rPr lang="en-US" altLang="zh-CN" sz="2200" b="0" i="1" smtClean="0">
                                    <a:latin typeface="Cambria Math" panose="02040503050406030204" pitchFamily="18" charset="0"/>
                                    <a:ea typeface="Microsoft YaHei" charset="-122"/>
                                    <a:cs typeface="Microsoft YaHei" charset="-122"/>
                                  </a:rPr>
                                  <m:t>0</m:t>
                                </m:r>
                                <m:r>
                                  <a:rPr lang="en-US" altLang="zh-CN" sz="2200" b="0" i="1" smtClean="0">
                                    <a:latin typeface="Cambria Math" panose="02040503050406030204" pitchFamily="18" charset="0"/>
                                    <a:ea typeface="Microsoft YaHei" charset="-122"/>
                                    <a:cs typeface="Microsoft YaHei" charset="-122"/>
                                  </a:rPr>
                                  <m:t>.5</m:t>
                                </m:r>
                              </m:e>
                            </m:mr>
                            <m:mr>
                              <m:e>
                                <m:r>
                                  <a:rPr lang="en-US" altLang="zh-CN" sz="2200" b="0" i="1" smtClean="0">
                                    <a:latin typeface="Cambria Math" panose="02040503050406030204" pitchFamily="18" charset="0"/>
                                    <a:ea typeface="Microsoft YaHei" charset="-122"/>
                                    <a:cs typeface="Microsoft YaHei" charset="-122"/>
                                  </a:rPr>
                                  <m:t>0.6</m:t>
                                </m:r>
                              </m:e>
                            </m:mr>
                          </m:m>
                        </m:e>
                      </m:d>
                    </m:oMath>
                  </m:oMathPara>
                </a14:m>
                <a:endParaRPr lang="zh-CN" altLang="en-US" sz="2200" dirty="0">
                  <a:latin typeface="Microsoft YaHei" charset="-122"/>
                  <a:ea typeface="Microsoft YaHei" charset="-122"/>
                  <a:cs typeface="Microsoft YaHei" charset="-122"/>
                </a:endParaRPr>
              </a:p>
            </p:txBody>
          </p:sp>
        </mc:Choice>
        <mc:Fallback xmlns="">
          <p:sp>
            <p:nvSpPr>
              <p:cNvPr id="4" name="文本框 3">
                <a:extLst>
                  <a:ext uri="{FF2B5EF4-FFF2-40B4-BE49-F238E27FC236}">
                    <a16:creationId xmlns:a16="http://schemas.microsoft.com/office/drawing/2014/main" xmlns:a14="http://schemas.microsoft.com/office/drawing/2010/main" xmlns="" id="{FB3C3C49-F21F-4F54-A903-2BE1434DFC22}"/>
                  </a:ext>
                </a:extLst>
              </p:cNvPr>
              <p:cNvSpPr txBox="1">
                <a:spLocks noRot="1" noChangeAspect="1" noMove="1" noResize="1" noEditPoints="1" noAdjustHandles="1" noChangeArrowheads="1" noChangeShapeType="1" noTextEdit="1"/>
              </p:cNvSpPr>
              <p:nvPr/>
            </p:nvSpPr>
            <p:spPr>
              <a:xfrm>
                <a:off x="3060570" y="1560277"/>
                <a:ext cx="3555332" cy="896143"/>
              </a:xfrm>
              <a:prstGeom prst="rect">
                <a:avLst/>
              </a:prstGeom>
              <a:blipFill rotWithShape="0">
                <a:blip r:embed="rId2"/>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4E0379F7-7851-48F2-8D8D-7D0E72759E2B}"/>
              </a:ext>
            </a:extLst>
          </p:cNvPr>
          <p:cNvSpPr txBox="1"/>
          <p:nvPr/>
        </p:nvSpPr>
        <p:spPr>
          <a:xfrm>
            <a:off x="865072" y="2573449"/>
            <a:ext cx="3877985" cy="461665"/>
          </a:xfrm>
          <a:prstGeom prst="rect">
            <a:avLst/>
          </a:prstGeom>
          <a:noFill/>
        </p:spPr>
        <p:txBody>
          <a:bodyPr wrap="none" rtlCol="0">
            <a:spAutoFit/>
          </a:bodyPr>
          <a:lstStyle/>
          <a:p>
            <a:r>
              <a:rPr lang="zh-CN" altLang="en-US" sz="2400" dirty="0">
                <a:latin typeface="Microsoft YaHei" charset="-122"/>
                <a:ea typeface="Microsoft YaHei" charset="-122"/>
                <a:cs typeface="Microsoft YaHei" charset="-122"/>
              </a:rPr>
              <a:t>解：将方程按合成运算展开</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506144E-FAC8-4309-BC57-CF655CD081EE}"/>
                  </a:ext>
                </a:extLst>
              </p:cNvPr>
              <p:cNvSpPr txBox="1"/>
              <p:nvPr/>
            </p:nvSpPr>
            <p:spPr>
              <a:xfrm>
                <a:off x="2771800" y="3044434"/>
                <a:ext cx="4778744"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200" i="1" smtClean="0">
                              <a:latin typeface="Cambria Math" panose="02040503050406030204" pitchFamily="18" charset="0"/>
                              <a:ea typeface="Microsoft YaHei" charset="-122"/>
                              <a:cs typeface="Microsoft YaHei" charset="-122"/>
                            </a:rPr>
                          </m:ctrlPr>
                        </m:dPr>
                        <m:e>
                          <m:r>
                            <a:rPr lang="en-US" altLang="zh-CN" sz="2200" b="0" i="1" smtClean="0">
                              <a:latin typeface="Cambria Math" panose="02040503050406030204" pitchFamily="18" charset="0"/>
                              <a:ea typeface="Microsoft YaHei" charset="-122"/>
                              <a:cs typeface="Microsoft YaHei" charset="-122"/>
                            </a:rPr>
                            <m:t>0.8∧</m:t>
                          </m:r>
                          <m:sSub>
                            <m:sSubPr>
                              <m:ctrlPr>
                                <a:rPr lang="en-US" altLang="zh-CN" sz="2200" b="0" i="1" smtClean="0">
                                  <a:latin typeface="Cambria Math" panose="02040503050406030204" pitchFamily="18" charset="0"/>
                                  <a:ea typeface="Microsoft YaHei" charset="-122"/>
                                  <a:cs typeface="Microsoft YaHei" charset="-122"/>
                                </a:rPr>
                              </m:ctrlPr>
                            </m:sSubPr>
                            <m:e>
                              <m:r>
                                <a:rPr lang="en-US" altLang="zh-CN" sz="2200" b="0" i="1" smtClean="0">
                                  <a:latin typeface="Cambria Math" panose="02040503050406030204" pitchFamily="18" charset="0"/>
                                  <a:ea typeface="Microsoft YaHei" charset="-122"/>
                                  <a:cs typeface="Microsoft YaHei" charset="-122"/>
                                </a:rPr>
                                <m:t>𝑟</m:t>
                              </m:r>
                            </m:e>
                            <m:sub>
                              <m:r>
                                <a:rPr lang="en-US" altLang="zh-CN" sz="2200" b="0" i="1" smtClean="0">
                                  <a:latin typeface="Cambria Math" panose="02040503050406030204" pitchFamily="18" charset="0"/>
                                  <a:ea typeface="Microsoft YaHei" charset="-122"/>
                                  <a:cs typeface="Microsoft YaHei" charset="-122"/>
                                </a:rPr>
                                <m:t>1</m:t>
                              </m:r>
                            </m:sub>
                          </m:sSub>
                        </m:e>
                      </m:d>
                      <m:r>
                        <a:rPr lang="en-US" altLang="zh-CN" sz="2200" i="1" smtClean="0">
                          <a:latin typeface="Cambria Math" panose="02040503050406030204" pitchFamily="18" charset="0"/>
                          <a:ea typeface="Microsoft YaHei" charset="-122"/>
                          <a:cs typeface="Microsoft YaHei" charset="-122"/>
                        </a:rPr>
                        <m:t>∨</m:t>
                      </m:r>
                      <m:d>
                        <m:dPr>
                          <m:ctrlPr>
                            <a:rPr lang="en-US" altLang="zh-CN" sz="2200" i="1" smtClean="0">
                              <a:latin typeface="Cambria Math" panose="02040503050406030204" pitchFamily="18" charset="0"/>
                              <a:ea typeface="Microsoft YaHei" charset="-122"/>
                              <a:cs typeface="Microsoft YaHei" charset="-122"/>
                            </a:rPr>
                          </m:ctrlPr>
                        </m:dPr>
                        <m:e>
                          <m:r>
                            <a:rPr lang="en-US" altLang="zh-CN" sz="2200" b="0" i="1" smtClean="0">
                              <a:latin typeface="Cambria Math" panose="02040503050406030204" pitchFamily="18" charset="0"/>
                              <a:ea typeface="Microsoft YaHei" charset="-122"/>
                              <a:cs typeface="Microsoft YaHei" charset="-122"/>
                            </a:rPr>
                            <m:t>0.5∧</m:t>
                          </m:r>
                          <m:sSub>
                            <m:sSubPr>
                              <m:ctrlPr>
                                <a:rPr lang="en-US" altLang="zh-CN" sz="2200" b="0" i="1" smtClean="0">
                                  <a:latin typeface="Cambria Math" panose="02040503050406030204" pitchFamily="18" charset="0"/>
                                  <a:ea typeface="Microsoft YaHei" charset="-122"/>
                                  <a:cs typeface="Microsoft YaHei" charset="-122"/>
                                </a:rPr>
                              </m:ctrlPr>
                            </m:sSubPr>
                            <m:e>
                              <m:r>
                                <a:rPr lang="en-US" altLang="zh-CN" sz="2200" b="0" i="1" smtClean="0">
                                  <a:latin typeface="Cambria Math" panose="02040503050406030204" pitchFamily="18" charset="0"/>
                                  <a:ea typeface="Microsoft YaHei" charset="-122"/>
                                  <a:cs typeface="Microsoft YaHei" charset="-122"/>
                                </a:rPr>
                                <m:t>𝑟</m:t>
                              </m:r>
                            </m:e>
                            <m:sub>
                              <m:r>
                                <a:rPr lang="en-US" altLang="zh-CN" sz="2200" b="0" i="1" smtClean="0">
                                  <a:latin typeface="Cambria Math" panose="02040503050406030204" pitchFamily="18" charset="0"/>
                                  <a:ea typeface="Microsoft YaHei" charset="-122"/>
                                  <a:cs typeface="Microsoft YaHei" charset="-122"/>
                                </a:rPr>
                                <m:t>2</m:t>
                              </m:r>
                            </m:sub>
                          </m:sSub>
                        </m:e>
                      </m:d>
                      <m:r>
                        <a:rPr lang="en-US" altLang="zh-CN" sz="2200" i="1" smtClean="0">
                          <a:latin typeface="Cambria Math" panose="02040503050406030204" pitchFamily="18" charset="0"/>
                          <a:ea typeface="Microsoft YaHei" charset="-122"/>
                          <a:cs typeface="Microsoft YaHei" charset="-122"/>
                        </a:rPr>
                        <m:t>∨</m:t>
                      </m:r>
                      <m:d>
                        <m:dPr>
                          <m:ctrlPr>
                            <a:rPr lang="en-US" altLang="zh-CN" sz="2200" i="1" smtClean="0">
                              <a:latin typeface="Cambria Math" panose="02040503050406030204" pitchFamily="18" charset="0"/>
                              <a:ea typeface="Microsoft YaHei" charset="-122"/>
                              <a:cs typeface="Microsoft YaHei" charset="-122"/>
                            </a:rPr>
                          </m:ctrlPr>
                        </m:dPr>
                        <m:e>
                          <m:r>
                            <a:rPr lang="en-US" altLang="zh-CN" sz="2200" b="0" i="1" smtClean="0">
                              <a:latin typeface="Cambria Math" panose="02040503050406030204" pitchFamily="18" charset="0"/>
                              <a:ea typeface="Microsoft YaHei" charset="-122"/>
                              <a:cs typeface="Microsoft YaHei" charset="-122"/>
                            </a:rPr>
                            <m:t>0.6∧</m:t>
                          </m:r>
                          <m:sSub>
                            <m:sSubPr>
                              <m:ctrlPr>
                                <a:rPr lang="en-US" altLang="zh-CN" sz="2200" b="0" i="1" smtClean="0">
                                  <a:latin typeface="Cambria Math" panose="02040503050406030204" pitchFamily="18" charset="0"/>
                                  <a:ea typeface="Microsoft YaHei" charset="-122"/>
                                  <a:cs typeface="Microsoft YaHei" charset="-122"/>
                                </a:rPr>
                              </m:ctrlPr>
                            </m:sSubPr>
                            <m:e>
                              <m:r>
                                <a:rPr lang="en-US" altLang="zh-CN" sz="2200" b="0" i="1" smtClean="0">
                                  <a:latin typeface="Cambria Math" panose="02040503050406030204" pitchFamily="18" charset="0"/>
                                  <a:ea typeface="Microsoft YaHei" charset="-122"/>
                                  <a:cs typeface="Microsoft YaHei" charset="-122"/>
                                </a:rPr>
                                <m:t>𝑟</m:t>
                              </m:r>
                            </m:e>
                            <m:sub>
                              <m:r>
                                <a:rPr lang="en-US" altLang="zh-CN" sz="2200" b="0" i="1" smtClean="0">
                                  <a:latin typeface="Cambria Math" panose="02040503050406030204" pitchFamily="18" charset="0"/>
                                  <a:ea typeface="Microsoft YaHei" charset="-122"/>
                                  <a:cs typeface="Microsoft YaHei" charset="-122"/>
                                </a:rPr>
                                <m:t>3</m:t>
                              </m:r>
                            </m:sub>
                          </m:sSub>
                        </m:e>
                      </m:d>
                      <m:r>
                        <a:rPr lang="en-US" altLang="zh-CN" sz="2200" b="0" i="1" smtClean="0">
                          <a:latin typeface="Cambria Math" panose="02040503050406030204" pitchFamily="18" charset="0"/>
                          <a:ea typeface="Microsoft YaHei" charset="-122"/>
                          <a:cs typeface="Microsoft YaHei" charset="-122"/>
                        </a:rPr>
                        <m:t>=0.5</m:t>
                      </m:r>
                    </m:oMath>
                  </m:oMathPara>
                </a14:m>
                <a:endParaRPr lang="zh-CN" altLang="en-US" sz="2200" dirty="0">
                  <a:latin typeface="Microsoft YaHei" charset="-122"/>
                  <a:ea typeface="Microsoft YaHei" charset="-122"/>
                  <a:cs typeface="Microsoft YaHei" charset="-122"/>
                </a:endParaRPr>
              </a:p>
            </p:txBody>
          </p:sp>
        </mc:Choice>
        <mc:Fallback xmlns="">
          <p:sp>
            <p:nvSpPr>
              <p:cNvPr id="6" name="文本框 5">
                <a:extLst>
                  <a:ext uri="{FF2B5EF4-FFF2-40B4-BE49-F238E27FC236}">
                    <a16:creationId xmlns:a16="http://schemas.microsoft.com/office/drawing/2014/main" xmlns:a14="http://schemas.microsoft.com/office/drawing/2010/main" xmlns="" id="{8506144E-FAC8-4309-BC57-CF655CD081EE}"/>
                  </a:ext>
                </a:extLst>
              </p:cNvPr>
              <p:cNvSpPr txBox="1">
                <a:spLocks noRot="1" noChangeAspect="1" noMove="1" noResize="1" noEditPoints="1" noAdjustHandles="1" noChangeArrowheads="1" noChangeShapeType="1" noTextEdit="1"/>
              </p:cNvSpPr>
              <p:nvPr/>
            </p:nvSpPr>
            <p:spPr>
              <a:xfrm>
                <a:off x="2771800" y="3044434"/>
                <a:ext cx="4778744" cy="338554"/>
              </a:xfrm>
              <a:prstGeom prst="rect">
                <a:avLst/>
              </a:prstGeom>
              <a:blipFill rotWithShape="0">
                <a:blip r:embed="rId3"/>
                <a:stretch>
                  <a:fillRect r="-765" b="-160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6258D47-E852-4E36-99DE-702275D51D21}"/>
                  </a:ext>
                </a:extLst>
              </p:cNvPr>
              <p:cNvSpPr txBox="1"/>
              <p:nvPr/>
            </p:nvSpPr>
            <p:spPr>
              <a:xfrm>
                <a:off x="2771800" y="3548112"/>
                <a:ext cx="4778744"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200" i="1" smtClean="0">
                              <a:latin typeface="Cambria Math" panose="02040503050406030204" pitchFamily="18" charset="0"/>
                              <a:ea typeface="Microsoft YaHei" charset="-122"/>
                              <a:cs typeface="Microsoft YaHei" charset="-122"/>
                            </a:rPr>
                          </m:ctrlPr>
                        </m:dPr>
                        <m:e>
                          <m:r>
                            <a:rPr lang="en-US" altLang="zh-CN" sz="2200" b="0" i="1" smtClean="0">
                              <a:latin typeface="Cambria Math" panose="02040503050406030204" pitchFamily="18" charset="0"/>
                              <a:ea typeface="Microsoft YaHei" charset="-122"/>
                              <a:cs typeface="Microsoft YaHei" charset="-122"/>
                            </a:rPr>
                            <m:t>0.4∧</m:t>
                          </m:r>
                          <m:sSub>
                            <m:sSubPr>
                              <m:ctrlPr>
                                <a:rPr lang="en-US" altLang="zh-CN" sz="2200" b="0" i="1" smtClean="0">
                                  <a:latin typeface="Cambria Math" panose="02040503050406030204" pitchFamily="18" charset="0"/>
                                  <a:ea typeface="Microsoft YaHei" charset="-122"/>
                                  <a:cs typeface="Microsoft YaHei" charset="-122"/>
                                </a:rPr>
                              </m:ctrlPr>
                            </m:sSubPr>
                            <m:e>
                              <m:r>
                                <a:rPr lang="en-US" altLang="zh-CN" sz="2200" b="0" i="1" smtClean="0">
                                  <a:latin typeface="Cambria Math" panose="02040503050406030204" pitchFamily="18" charset="0"/>
                                  <a:ea typeface="Microsoft YaHei" charset="-122"/>
                                  <a:cs typeface="Microsoft YaHei" charset="-122"/>
                                </a:rPr>
                                <m:t>𝑟</m:t>
                              </m:r>
                            </m:e>
                            <m:sub>
                              <m:r>
                                <a:rPr lang="en-US" altLang="zh-CN" sz="2200" b="0" i="1" smtClean="0">
                                  <a:latin typeface="Cambria Math" panose="02040503050406030204" pitchFamily="18" charset="0"/>
                                  <a:ea typeface="Microsoft YaHei" charset="-122"/>
                                  <a:cs typeface="Microsoft YaHei" charset="-122"/>
                                </a:rPr>
                                <m:t>1</m:t>
                              </m:r>
                            </m:sub>
                          </m:sSub>
                        </m:e>
                      </m:d>
                      <m:r>
                        <a:rPr lang="en-US" altLang="zh-CN" sz="2200" i="1" smtClean="0">
                          <a:latin typeface="Cambria Math" panose="02040503050406030204" pitchFamily="18" charset="0"/>
                          <a:ea typeface="Microsoft YaHei" charset="-122"/>
                          <a:cs typeface="Microsoft YaHei" charset="-122"/>
                        </a:rPr>
                        <m:t>∨</m:t>
                      </m:r>
                      <m:d>
                        <m:dPr>
                          <m:ctrlPr>
                            <a:rPr lang="en-US" altLang="zh-CN" sz="2200" i="1" smtClean="0">
                              <a:latin typeface="Cambria Math" panose="02040503050406030204" pitchFamily="18" charset="0"/>
                              <a:ea typeface="Microsoft YaHei" charset="-122"/>
                              <a:cs typeface="Microsoft YaHei" charset="-122"/>
                            </a:rPr>
                          </m:ctrlPr>
                        </m:dPr>
                        <m:e>
                          <m:r>
                            <a:rPr lang="en-US" altLang="zh-CN" sz="2200" b="0" i="1" smtClean="0">
                              <a:latin typeface="Cambria Math" panose="02040503050406030204" pitchFamily="18" charset="0"/>
                              <a:ea typeface="Microsoft YaHei" charset="-122"/>
                              <a:cs typeface="Microsoft YaHei" charset="-122"/>
                            </a:rPr>
                            <m:t>0.8∧</m:t>
                          </m:r>
                          <m:sSub>
                            <m:sSubPr>
                              <m:ctrlPr>
                                <a:rPr lang="en-US" altLang="zh-CN" sz="2200" b="0" i="1" smtClean="0">
                                  <a:latin typeface="Cambria Math" panose="02040503050406030204" pitchFamily="18" charset="0"/>
                                  <a:ea typeface="Microsoft YaHei" charset="-122"/>
                                  <a:cs typeface="Microsoft YaHei" charset="-122"/>
                                </a:rPr>
                              </m:ctrlPr>
                            </m:sSubPr>
                            <m:e>
                              <m:r>
                                <a:rPr lang="en-US" altLang="zh-CN" sz="2200" b="0" i="1" smtClean="0">
                                  <a:latin typeface="Cambria Math" panose="02040503050406030204" pitchFamily="18" charset="0"/>
                                  <a:ea typeface="Microsoft YaHei" charset="-122"/>
                                  <a:cs typeface="Microsoft YaHei" charset="-122"/>
                                </a:rPr>
                                <m:t>𝑟</m:t>
                              </m:r>
                            </m:e>
                            <m:sub>
                              <m:r>
                                <a:rPr lang="en-US" altLang="zh-CN" sz="2200" b="0" i="1" smtClean="0">
                                  <a:latin typeface="Cambria Math" panose="02040503050406030204" pitchFamily="18" charset="0"/>
                                  <a:ea typeface="Microsoft YaHei" charset="-122"/>
                                  <a:cs typeface="Microsoft YaHei" charset="-122"/>
                                </a:rPr>
                                <m:t>2</m:t>
                              </m:r>
                            </m:sub>
                          </m:sSub>
                        </m:e>
                      </m:d>
                      <m:r>
                        <a:rPr lang="en-US" altLang="zh-CN" sz="2200" i="1" smtClean="0">
                          <a:latin typeface="Cambria Math" panose="02040503050406030204" pitchFamily="18" charset="0"/>
                          <a:ea typeface="Microsoft YaHei" charset="-122"/>
                          <a:cs typeface="Microsoft YaHei" charset="-122"/>
                        </a:rPr>
                        <m:t>∨</m:t>
                      </m:r>
                      <m:d>
                        <m:dPr>
                          <m:ctrlPr>
                            <a:rPr lang="en-US" altLang="zh-CN" sz="2200" i="1" smtClean="0">
                              <a:latin typeface="Cambria Math" panose="02040503050406030204" pitchFamily="18" charset="0"/>
                              <a:ea typeface="Microsoft YaHei" charset="-122"/>
                              <a:cs typeface="Microsoft YaHei" charset="-122"/>
                            </a:rPr>
                          </m:ctrlPr>
                        </m:dPr>
                        <m:e>
                          <m:r>
                            <a:rPr lang="en-US" altLang="zh-CN" sz="2200" b="0" i="1" smtClean="0">
                              <a:latin typeface="Cambria Math" panose="02040503050406030204" pitchFamily="18" charset="0"/>
                              <a:ea typeface="Microsoft YaHei" charset="-122"/>
                              <a:cs typeface="Microsoft YaHei" charset="-122"/>
                            </a:rPr>
                            <m:t>0.5∧</m:t>
                          </m:r>
                          <m:sSub>
                            <m:sSubPr>
                              <m:ctrlPr>
                                <a:rPr lang="en-US" altLang="zh-CN" sz="2200" b="0" i="1" smtClean="0">
                                  <a:latin typeface="Cambria Math" panose="02040503050406030204" pitchFamily="18" charset="0"/>
                                  <a:ea typeface="Microsoft YaHei" charset="-122"/>
                                  <a:cs typeface="Microsoft YaHei" charset="-122"/>
                                </a:rPr>
                              </m:ctrlPr>
                            </m:sSubPr>
                            <m:e>
                              <m:r>
                                <a:rPr lang="en-US" altLang="zh-CN" sz="2200" b="0" i="1" smtClean="0">
                                  <a:latin typeface="Cambria Math" panose="02040503050406030204" pitchFamily="18" charset="0"/>
                                  <a:ea typeface="Microsoft YaHei" charset="-122"/>
                                  <a:cs typeface="Microsoft YaHei" charset="-122"/>
                                </a:rPr>
                                <m:t>𝑟</m:t>
                              </m:r>
                            </m:e>
                            <m:sub>
                              <m:r>
                                <a:rPr lang="en-US" altLang="zh-CN" sz="2200" b="0" i="1" smtClean="0">
                                  <a:latin typeface="Cambria Math" panose="02040503050406030204" pitchFamily="18" charset="0"/>
                                  <a:ea typeface="Microsoft YaHei" charset="-122"/>
                                  <a:cs typeface="Microsoft YaHei" charset="-122"/>
                                </a:rPr>
                                <m:t>3</m:t>
                              </m:r>
                            </m:sub>
                          </m:sSub>
                        </m:e>
                      </m:d>
                      <m:r>
                        <a:rPr lang="en-US" altLang="zh-CN" sz="2200" b="0" i="1" smtClean="0">
                          <a:latin typeface="Cambria Math" panose="02040503050406030204" pitchFamily="18" charset="0"/>
                          <a:ea typeface="Microsoft YaHei" charset="-122"/>
                          <a:cs typeface="Microsoft YaHei" charset="-122"/>
                        </a:rPr>
                        <m:t>=0.6</m:t>
                      </m:r>
                    </m:oMath>
                  </m:oMathPara>
                </a14:m>
                <a:endParaRPr lang="zh-CN" altLang="en-US" sz="2200" dirty="0">
                  <a:latin typeface="Microsoft YaHei" charset="-122"/>
                  <a:ea typeface="Microsoft YaHei" charset="-122"/>
                  <a:cs typeface="Microsoft YaHei" charset="-122"/>
                </a:endParaRPr>
              </a:p>
            </p:txBody>
          </p:sp>
        </mc:Choice>
        <mc:Fallback xmlns="">
          <p:sp>
            <p:nvSpPr>
              <p:cNvPr id="7" name="文本框 6">
                <a:extLst>
                  <a:ext uri="{FF2B5EF4-FFF2-40B4-BE49-F238E27FC236}">
                    <a16:creationId xmlns:a16="http://schemas.microsoft.com/office/drawing/2014/main" xmlns:a14="http://schemas.microsoft.com/office/drawing/2010/main" xmlns="" id="{56258D47-E852-4E36-99DE-702275D51D21}"/>
                  </a:ext>
                </a:extLst>
              </p:cNvPr>
              <p:cNvSpPr txBox="1">
                <a:spLocks noRot="1" noChangeAspect="1" noMove="1" noResize="1" noEditPoints="1" noAdjustHandles="1" noChangeArrowheads="1" noChangeShapeType="1" noTextEdit="1"/>
              </p:cNvSpPr>
              <p:nvPr/>
            </p:nvSpPr>
            <p:spPr>
              <a:xfrm>
                <a:off x="2771800" y="3548112"/>
                <a:ext cx="4778744" cy="338554"/>
              </a:xfrm>
              <a:prstGeom prst="rect">
                <a:avLst/>
              </a:prstGeom>
              <a:blipFill rotWithShape="0">
                <a:blip r:embed="rId4"/>
                <a:stretch>
                  <a:fillRect r="-638" b="-160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ECA6A31-11ED-404A-AA58-028A0F5C75C2}"/>
                  </a:ext>
                </a:extLst>
              </p:cNvPr>
              <p:cNvSpPr txBox="1"/>
              <p:nvPr/>
            </p:nvSpPr>
            <p:spPr>
              <a:xfrm>
                <a:off x="324663" y="4262874"/>
                <a:ext cx="8825365" cy="346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200" i="1" smtClean="0">
                              <a:latin typeface="Cambria Math" panose="02040503050406030204" pitchFamily="18" charset="0"/>
                              <a:ea typeface="Microsoft YaHei" charset="-122"/>
                              <a:cs typeface="Microsoft YaHei" charset="-122"/>
                            </a:rPr>
                          </m:ctrlPr>
                        </m:sSupPr>
                        <m:e>
                          <m:r>
                            <a:rPr lang="en-US" altLang="zh-CN" sz="2200" b="0" i="1" smtClean="0">
                              <a:latin typeface="Cambria Math" panose="02040503050406030204" pitchFamily="18" charset="0"/>
                              <a:ea typeface="Microsoft YaHei" charset="-122"/>
                              <a:cs typeface="Microsoft YaHei" charset="-122"/>
                            </a:rPr>
                            <m:t>𝑅</m:t>
                          </m:r>
                        </m:e>
                        <m:sup>
                          <m:r>
                            <a:rPr lang="en-US" altLang="zh-CN" sz="2200" b="0" i="1" smtClean="0">
                              <a:latin typeface="Cambria Math" panose="02040503050406030204" pitchFamily="18" charset="0"/>
                              <a:ea typeface="Microsoft YaHei" charset="-122"/>
                              <a:cs typeface="Microsoft YaHei" charset="-122"/>
                            </a:rPr>
                            <m:t>1</m:t>
                          </m:r>
                        </m:sup>
                      </m:sSup>
                      <m:r>
                        <a:rPr lang="en-US" altLang="zh-CN" sz="2200" b="0" i="1" smtClean="0">
                          <a:latin typeface="Cambria Math" panose="02040503050406030204" pitchFamily="18" charset="0"/>
                          <a:ea typeface="Microsoft YaHei" charset="-122"/>
                          <a:cs typeface="Microsoft YaHei" charset="-122"/>
                        </a:rPr>
                        <m:t>=</m:t>
                      </m:r>
                      <m:d>
                        <m:dPr>
                          <m:ctrlPr>
                            <a:rPr lang="en-US" altLang="zh-CN" sz="2200" b="0" i="1" smtClean="0">
                              <a:latin typeface="Cambria Math" panose="02040503050406030204" pitchFamily="18" charset="0"/>
                              <a:ea typeface="Microsoft YaHei" charset="-122"/>
                              <a:cs typeface="Microsoft YaHei" charset="-122"/>
                            </a:rPr>
                          </m:ctrlPr>
                        </m:dPr>
                        <m:e>
                          <m:r>
                            <a:rPr lang="en-US" altLang="zh-CN" sz="2200" b="0" i="1" smtClean="0">
                              <a:latin typeface="Cambria Math" panose="02040503050406030204" pitchFamily="18" charset="0"/>
                              <a:ea typeface="Microsoft YaHei" charset="-122"/>
                              <a:cs typeface="Microsoft YaHei" charset="-122"/>
                            </a:rPr>
                            <m:t>0.5, </m:t>
                          </m:r>
                          <m:d>
                            <m:dPr>
                              <m:begChr m:val="["/>
                              <m:endChr m:val="]"/>
                              <m:ctrlPr>
                                <a:rPr lang="en-US" altLang="zh-CN" sz="2200" b="0" i="1" smtClean="0">
                                  <a:latin typeface="Cambria Math" panose="02040503050406030204" pitchFamily="18" charset="0"/>
                                  <a:ea typeface="Microsoft YaHei" charset="-122"/>
                                  <a:cs typeface="Microsoft YaHei" charset="-122"/>
                                </a:rPr>
                              </m:ctrlPr>
                            </m:dPr>
                            <m:e>
                              <m:r>
                                <a:rPr lang="en-US" altLang="zh-CN" sz="2200" b="0" i="1" smtClean="0">
                                  <a:latin typeface="Cambria Math" panose="02040503050406030204" pitchFamily="18" charset="0"/>
                                  <a:ea typeface="Microsoft YaHei" charset="-122"/>
                                  <a:cs typeface="Microsoft YaHei" charset="-122"/>
                                </a:rPr>
                                <m:t>0, 1</m:t>
                              </m:r>
                            </m:e>
                          </m:d>
                          <m:r>
                            <a:rPr lang="en-US" altLang="zh-CN" sz="2200" b="0" i="1" smtClean="0">
                              <a:latin typeface="Cambria Math" panose="02040503050406030204" pitchFamily="18" charset="0"/>
                              <a:ea typeface="Microsoft YaHei" charset="-122"/>
                              <a:cs typeface="Microsoft YaHei" charset="-122"/>
                            </a:rPr>
                            <m:t>, </m:t>
                          </m:r>
                          <m:d>
                            <m:dPr>
                              <m:begChr m:val="["/>
                              <m:endChr m:val="]"/>
                              <m:ctrlPr>
                                <a:rPr lang="en-US" altLang="zh-CN" sz="2200" b="0" i="1" smtClean="0">
                                  <a:latin typeface="Cambria Math" panose="02040503050406030204" pitchFamily="18" charset="0"/>
                                  <a:ea typeface="Microsoft YaHei" charset="-122"/>
                                  <a:cs typeface="Microsoft YaHei" charset="-122"/>
                                </a:rPr>
                              </m:ctrlPr>
                            </m:dPr>
                            <m:e>
                              <m:r>
                                <a:rPr lang="en-US" altLang="zh-CN" sz="2200" b="0" i="1" smtClean="0">
                                  <a:latin typeface="Cambria Math" panose="02040503050406030204" pitchFamily="18" charset="0"/>
                                  <a:ea typeface="Microsoft YaHei" charset="-122"/>
                                  <a:cs typeface="Microsoft YaHei" charset="-122"/>
                                </a:rPr>
                                <m:t>0, 0.5</m:t>
                              </m:r>
                            </m:e>
                          </m:d>
                        </m:e>
                      </m:d>
                      <m:r>
                        <a:rPr lang="en-US" altLang="zh-CN" sz="2200" b="0" i="1" smtClean="0">
                          <a:latin typeface="Cambria Math" panose="02040503050406030204" pitchFamily="18" charset="0"/>
                          <a:ea typeface="Microsoft YaHei" charset="-122"/>
                          <a:cs typeface="Microsoft YaHei" charset="-122"/>
                        </a:rPr>
                        <m:t>∪</m:t>
                      </m:r>
                      <m:d>
                        <m:dPr>
                          <m:ctrlPr>
                            <a:rPr lang="en-US" altLang="zh-CN" sz="2200" b="0" i="1" smtClean="0">
                              <a:latin typeface="Cambria Math" panose="02040503050406030204" pitchFamily="18" charset="0"/>
                              <a:ea typeface="Microsoft YaHei" charset="-122"/>
                              <a:cs typeface="Microsoft YaHei" charset="-122"/>
                            </a:rPr>
                          </m:ctrlPr>
                        </m:dPr>
                        <m:e>
                          <m:d>
                            <m:dPr>
                              <m:begChr m:val="["/>
                              <m:endChr m:val="]"/>
                              <m:ctrlPr>
                                <a:rPr lang="en-US" altLang="zh-CN" sz="2200" b="0" i="1" smtClean="0">
                                  <a:latin typeface="Cambria Math" panose="02040503050406030204" pitchFamily="18" charset="0"/>
                                  <a:ea typeface="Microsoft YaHei" charset="-122"/>
                                  <a:cs typeface="Microsoft YaHei" charset="-122"/>
                                </a:rPr>
                              </m:ctrlPr>
                            </m:dPr>
                            <m:e>
                              <m:r>
                                <a:rPr lang="en-US" altLang="zh-CN" sz="2200" b="0" i="1" smtClean="0">
                                  <a:latin typeface="Cambria Math" panose="02040503050406030204" pitchFamily="18" charset="0"/>
                                  <a:ea typeface="Microsoft YaHei" charset="-122"/>
                                  <a:cs typeface="Microsoft YaHei" charset="-122"/>
                                </a:rPr>
                                <m:t>0, 0.5</m:t>
                              </m:r>
                            </m:e>
                          </m:d>
                          <m:r>
                            <a:rPr lang="en-US" altLang="zh-CN" sz="2200" b="0" i="1" smtClean="0">
                              <a:latin typeface="Cambria Math" panose="02040503050406030204" pitchFamily="18" charset="0"/>
                              <a:ea typeface="Microsoft YaHei" charset="-122"/>
                              <a:cs typeface="Microsoft YaHei" charset="-122"/>
                            </a:rPr>
                            <m:t>, </m:t>
                          </m:r>
                          <m:d>
                            <m:dPr>
                              <m:begChr m:val="["/>
                              <m:endChr m:val="]"/>
                              <m:ctrlPr>
                                <a:rPr lang="en-US" altLang="zh-CN" sz="2200" b="0" i="1" smtClean="0">
                                  <a:latin typeface="Cambria Math" panose="02040503050406030204" pitchFamily="18" charset="0"/>
                                  <a:ea typeface="Microsoft YaHei" charset="-122"/>
                                  <a:cs typeface="Microsoft YaHei" charset="-122"/>
                                </a:rPr>
                              </m:ctrlPr>
                            </m:dPr>
                            <m:e>
                              <m:r>
                                <a:rPr lang="en-US" altLang="zh-CN" sz="2200" b="0" i="1" smtClean="0">
                                  <a:latin typeface="Cambria Math" panose="02040503050406030204" pitchFamily="18" charset="0"/>
                                  <a:ea typeface="Microsoft YaHei" charset="-122"/>
                                  <a:cs typeface="Microsoft YaHei" charset="-122"/>
                                </a:rPr>
                                <m:t>0.5, 1</m:t>
                              </m:r>
                            </m:e>
                          </m:d>
                          <m:r>
                            <a:rPr lang="en-US" altLang="zh-CN" sz="2200" b="0" i="1" smtClean="0">
                              <a:latin typeface="Cambria Math" panose="02040503050406030204" pitchFamily="18" charset="0"/>
                              <a:ea typeface="Microsoft YaHei" charset="-122"/>
                              <a:cs typeface="Microsoft YaHei" charset="-122"/>
                            </a:rPr>
                            <m:t>, </m:t>
                          </m:r>
                          <m:d>
                            <m:dPr>
                              <m:begChr m:val="["/>
                              <m:endChr m:val="]"/>
                              <m:ctrlPr>
                                <a:rPr lang="en-US" altLang="zh-CN" sz="2200" b="0" i="1" smtClean="0">
                                  <a:latin typeface="Cambria Math" panose="02040503050406030204" pitchFamily="18" charset="0"/>
                                  <a:ea typeface="Microsoft YaHei" charset="-122"/>
                                  <a:cs typeface="Microsoft YaHei" charset="-122"/>
                                </a:rPr>
                              </m:ctrlPr>
                            </m:dPr>
                            <m:e>
                              <m:r>
                                <a:rPr lang="en-US" altLang="zh-CN" sz="2200" b="0" i="1" smtClean="0">
                                  <a:latin typeface="Cambria Math" panose="02040503050406030204" pitchFamily="18" charset="0"/>
                                  <a:ea typeface="Microsoft YaHei" charset="-122"/>
                                  <a:cs typeface="Microsoft YaHei" charset="-122"/>
                                </a:rPr>
                                <m:t>0, 0.5</m:t>
                              </m:r>
                            </m:e>
                          </m:d>
                        </m:e>
                      </m:d>
                      <m:r>
                        <a:rPr lang="en-US" altLang="zh-CN" sz="2200" b="0" i="1" smtClean="0">
                          <a:latin typeface="Cambria Math" panose="02040503050406030204" pitchFamily="18" charset="0"/>
                          <a:ea typeface="Microsoft YaHei" charset="-122"/>
                          <a:cs typeface="Microsoft YaHei" charset="-122"/>
                        </a:rPr>
                        <m:t>∪</m:t>
                      </m:r>
                      <m:d>
                        <m:dPr>
                          <m:ctrlPr>
                            <a:rPr lang="en-US" altLang="zh-CN" sz="2200" b="0" i="1" smtClean="0">
                              <a:latin typeface="Cambria Math" panose="02040503050406030204" pitchFamily="18" charset="0"/>
                              <a:ea typeface="Microsoft YaHei" charset="-122"/>
                              <a:cs typeface="Microsoft YaHei" charset="-122"/>
                            </a:rPr>
                          </m:ctrlPr>
                        </m:dPr>
                        <m:e>
                          <m:d>
                            <m:dPr>
                              <m:begChr m:val="["/>
                              <m:endChr m:val="]"/>
                              <m:ctrlPr>
                                <a:rPr lang="en-US" altLang="zh-CN" sz="2200" b="0" i="1" smtClean="0">
                                  <a:latin typeface="Cambria Math" panose="02040503050406030204" pitchFamily="18" charset="0"/>
                                  <a:ea typeface="Microsoft YaHei" charset="-122"/>
                                  <a:cs typeface="Microsoft YaHei" charset="-122"/>
                                </a:rPr>
                              </m:ctrlPr>
                            </m:dPr>
                            <m:e>
                              <m:r>
                                <a:rPr lang="en-US" altLang="zh-CN" sz="2200" b="0" i="1" smtClean="0">
                                  <a:latin typeface="Cambria Math" panose="02040503050406030204" pitchFamily="18" charset="0"/>
                                  <a:ea typeface="Microsoft YaHei" charset="-122"/>
                                  <a:cs typeface="Microsoft YaHei" charset="-122"/>
                                </a:rPr>
                                <m:t>0, 0.5</m:t>
                              </m:r>
                            </m:e>
                          </m:d>
                          <m:r>
                            <a:rPr lang="en-US" altLang="zh-CN" sz="2200" b="0" i="1" smtClean="0">
                              <a:latin typeface="Cambria Math" panose="02040503050406030204" pitchFamily="18" charset="0"/>
                              <a:ea typeface="Microsoft YaHei" charset="-122"/>
                              <a:cs typeface="Microsoft YaHei" charset="-122"/>
                            </a:rPr>
                            <m:t>, </m:t>
                          </m:r>
                          <m:d>
                            <m:dPr>
                              <m:begChr m:val="["/>
                              <m:endChr m:val="]"/>
                              <m:ctrlPr>
                                <a:rPr lang="en-US" altLang="zh-CN" sz="2200" b="0" i="1" smtClean="0">
                                  <a:latin typeface="Cambria Math" panose="02040503050406030204" pitchFamily="18" charset="0"/>
                                  <a:ea typeface="Microsoft YaHei" charset="-122"/>
                                  <a:cs typeface="Microsoft YaHei" charset="-122"/>
                                </a:rPr>
                              </m:ctrlPr>
                            </m:dPr>
                            <m:e>
                              <m:r>
                                <a:rPr lang="en-US" altLang="zh-CN" sz="2200" b="0" i="1" smtClean="0">
                                  <a:latin typeface="Cambria Math" panose="02040503050406030204" pitchFamily="18" charset="0"/>
                                  <a:ea typeface="Microsoft YaHei" charset="-122"/>
                                  <a:cs typeface="Microsoft YaHei" charset="-122"/>
                                </a:rPr>
                                <m:t>0, 1</m:t>
                              </m:r>
                            </m:e>
                          </m:d>
                          <m:r>
                            <a:rPr lang="en-US" altLang="zh-CN" sz="2200" b="0" i="1" smtClean="0">
                              <a:latin typeface="Cambria Math" panose="02040503050406030204" pitchFamily="18" charset="0"/>
                              <a:ea typeface="Microsoft YaHei" charset="-122"/>
                              <a:cs typeface="Microsoft YaHei" charset="-122"/>
                            </a:rPr>
                            <m:t>, 0.5</m:t>
                          </m:r>
                        </m:e>
                      </m:d>
                    </m:oMath>
                  </m:oMathPara>
                </a14:m>
                <a:endParaRPr lang="zh-CN" altLang="en-US" sz="2200" dirty="0">
                  <a:latin typeface="Microsoft YaHei" charset="-122"/>
                  <a:ea typeface="Microsoft YaHei" charset="-122"/>
                  <a:cs typeface="Microsoft YaHei" charset="-122"/>
                </a:endParaRPr>
              </a:p>
            </p:txBody>
          </p:sp>
        </mc:Choice>
        <mc:Fallback xmlns="">
          <p:sp>
            <p:nvSpPr>
              <p:cNvPr id="8" name="文本框 7">
                <a:extLst>
                  <a:ext uri="{FF2B5EF4-FFF2-40B4-BE49-F238E27FC236}">
                    <a16:creationId xmlns:a16="http://schemas.microsoft.com/office/drawing/2014/main" xmlns:a14="http://schemas.microsoft.com/office/drawing/2010/main" xmlns="" id="{1ECA6A31-11ED-404A-AA58-028A0F5C75C2}"/>
                  </a:ext>
                </a:extLst>
              </p:cNvPr>
              <p:cNvSpPr txBox="1">
                <a:spLocks noRot="1" noChangeAspect="1" noMove="1" noResize="1" noEditPoints="1" noAdjustHandles="1" noChangeArrowheads="1" noChangeShapeType="1" noTextEdit="1"/>
              </p:cNvSpPr>
              <p:nvPr/>
            </p:nvSpPr>
            <p:spPr>
              <a:xfrm>
                <a:off x="324663" y="4262874"/>
                <a:ext cx="8825365" cy="346249"/>
              </a:xfrm>
              <a:prstGeom prst="rect">
                <a:avLst/>
              </a:prstGeom>
              <a:blipFill rotWithShape="0">
                <a:blip r:embed="rId5"/>
                <a:stretch>
                  <a:fillRect l="-138" t="-1754" b="-10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48D9590-ABBE-42E6-B00E-33D6126A3BC4}"/>
                  </a:ext>
                </a:extLst>
              </p:cNvPr>
              <p:cNvSpPr txBox="1"/>
              <p:nvPr/>
            </p:nvSpPr>
            <p:spPr>
              <a:xfrm>
                <a:off x="3310254" y="4850166"/>
                <a:ext cx="3057568"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ea typeface="Microsoft YaHei" charset="-122"/>
                              <a:cs typeface="Microsoft YaHei" charset="-122"/>
                            </a:rPr>
                          </m:ctrlPr>
                        </m:sSupPr>
                        <m:e>
                          <m:r>
                            <a:rPr lang="en-US" altLang="zh-CN" sz="2400" b="0" i="1" smtClean="0">
                              <a:latin typeface="Cambria Math" panose="02040503050406030204" pitchFamily="18" charset="0"/>
                              <a:ea typeface="Microsoft YaHei" charset="-122"/>
                              <a:cs typeface="Microsoft YaHei" charset="-122"/>
                            </a:rPr>
                            <m:t>𝑅</m:t>
                          </m:r>
                        </m:e>
                        <m:sup>
                          <m:r>
                            <a:rPr lang="en-US" altLang="zh-CN" sz="2400" b="0" i="1" smtClean="0">
                              <a:latin typeface="Cambria Math" panose="02040503050406030204" pitchFamily="18" charset="0"/>
                              <a:ea typeface="Microsoft YaHei" charset="-122"/>
                              <a:cs typeface="Microsoft YaHei" charset="-122"/>
                            </a:rPr>
                            <m:t>2</m:t>
                          </m:r>
                        </m:sup>
                      </m:sSup>
                      <m:r>
                        <a:rPr lang="en-US" altLang="zh-CN" sz="2400" b="0" i="1" smtClean="0">
                          <a:latin typeface="Cambria Math" panose="02040503050406030204" pitchFamily="18" charset="0"/>
                          <a:ea typeface="Microsoft YaHei" charset="-122"/>
                          <a:cs typeface="Microsoft YaHei" charset="-122"/>
                        </a:rPr>
                        <m:t>=</m:t>
                      </m:r>
                      <m:d>
                        <m:dPr>
                          <m:ctrlPr>
                            <a:rPr lang="en-US" altLang="zh-CN" sz="2400" b="0" i="1" smtClean="0">
                              <a:latin typeface="Cambria Math" panose="02040503050406030204" pitchFamily="18" charset="0"/>
                              <a:ea typeface="Microsoft YaHei" charset="-122"/>
                              <a:cs typeface="Microsoft YaHei" charset="-122"/>
                            </a:rPr>
                          </m:ctrlPr>
                        </m:dPr>
                        <m:e>
                          <m:d>
                            <m:dPr>
                              <m:begChr m:val="["/>
                              <m:endChr m:val="]"/>
                              <m:ctrlPr>
                                <a:rPr lang="en-US" altLang="zh-CN" sz="2400" b="0" i="1" smtClean="0">
                                  <a:latin typeface="Cambria Math" panose="02040503050406030204" pitchFamily="18" charset="0"/>
                                  <a:ea typeface="Microsoft YaHei" charset="-122"/>
                                  <a:cs typeface="Microsoft YaHei" charset="-122"/>
                                </a:rPr>
                              </m:ctrlPr>
                            </m:dPr>
                            <m:e>
                              <m:r>
                                <a:rPr lang="en-US" altLang="zh-CN" sz="2400" b="0" i="1" smtClean="0">
                                  <a:latin typeface="Cambria Math" panose="02040503050406030204" pitchFamily="18" charset="0"/>
                                  <a:ea typeface="Microsoft YaHei" charset="-122"/>
                                  <a:cs typeface="Microsoft YaHei" charset="-122"/>
                                </a:rPr>
                                <m:t>0, 1</m:t>
                              </m:r>
                            </m:e>
                          </m:d>
                          <m:r>
                            <a:rPr lang="en-US" altLang="zh-CN" sz="2400" b="0" i="1" smtClean="0">
                              <a:latin typeface="Cambria Math" panose="02040503050406030204" pitchFamily="18" charset="0"/>
                              <a:ea typeface="Microsoft YaHei" charset="-122"/>
                              <a:cs typeface="Microsoft YaHei" charset="-122"/>
                            </a:rPr>
                            <m:t>, 0.6, </m:t>
                          </m:r>
                          <m:d>
                            <m:dPr>
                              <m:begChr m:val="["/>
                              <m:endChr m:val="]"/>
                              <m:ctrlPr>
                                <a:rPr lang="en-US" altLang="zh-CN" sz="2400" b="0" i="1" smtClean="0">
                                  <a:latin typeface="Cambria Math" panose="02040503050406030204" pitchFamily="18" charset="0"/>
                                  <a:ea typeface="Microsoft YaHei" charset="-122"/>
                                  <a:cs typeface="Microsoft YaHei" charset="-122"/>
                                </a:rPr>
                              </m:ctrlPr>
                            </m:dPr>
                            <m:e>
                              <m:r>
                                <a:rPr lang="en-US" altLang="zh-CN" sz="2400" b="0" i="1" smtClean="0">
                                  <a:latin typeface="Cambria Math" panose="02040503050406030204" pitchFamily="18" charset="0"/>
                                  <a:ea typeface="Microsoft YaHei" charset="-122"/>
                                  <a:cs typeface="Microsoft YaHei" charset="-122"/>
                                </a:rPr>
                                <m:t>0, 1</m:t>
                              </m:r>
                            </m:e>
                          </m:d>
                        </m:e>
                      </m:d>
                    </m:oMath>
                  </m:oMathPara>
                </a14:m>
                <a:endParaRPr lang="zh-CN" altLang="en-US" sz="2400" dirty="0">
                  <a:latin typeface="Microsoft YaHei" charset="-122"/>
                  <a:ea typeface="Microsoft YaHei" charset="-122"/>
                  <a:cs typeface="Microsoft YaHei" charset="-122"/>
                </a:endParaRPr>
              </a:p>
            </p:txBody>
          </p:sp>
        </mc:Choice>
        <mc:Fallback xmlns="">
          <p:sp>
            <p:nvSpPr>
              <p:cNvPr id="9" name="文本框 8">
                <a:extLst>
                  <a:ext uri="{FF2B5EF4-FFF2-40B4-BE49-F238E27FC236}">
                    <a16:creationId xmlns:a16="http://schemas.microsoft.com/office/drawing/2014/main" xmlns:a14="http://schemas.microsoft.com/office/drawing/2010/main" xmlns="" id="{048D9590-ABBE-42E6-B00E-33D6126A3BC4}"/>
                  </a:ext>
                </a:extLst>
              </p:cNvPr>
              <p:cNvSpPr txBox="1">
                <a:spLocks noRot="1" noChangeAspect="1" noMove="1" noResize="1" noEditPoints="1" noAdjustHandles="1" noChangeArrowheads="1" noChangeShapeType="1" noTextEdit="1"/>
              </p:cNvSpPr>
              <p:nvPr/>
            </p:nvSpPr>
            <p:spPr>
              <a:xfrm>
                <a:off x="3310254" y="4850166"/>
                <a:ext cx="3057568" cy="377667"/>
              </a:xfrm>
              <a:prstGeom prst="rect">
                <a:avLst/>
              </a:prstGeom>
              <a:blipFill rotWithShape="0">
                <a:blip r:embed="rId6"/>
                <a:stretch>
                  <a:fillRect l="-1394" b="-80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1B5B24E7-1C05-4762-A1BA-707421B83EC5}"/>
                  </a:ext>
                </a:extLst>
              </p:cNvPr>
              <p:cNvSpPr txBox="1"/>
              <p:nvPr/>
            </p:nvSpPr>
            <p:spPr>
              <a:xfrm>
                <a:off x="324663" y="5637513"/>
                <a:ext cx="8611525" cy="6848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200" i="1" smtClean="0">
                          <a:latin typeface="Cambria Math" panose="02040503050406030204" pitchFamily="18" charset="0"/>
                          <a:ea typeface="Microsoft YaHei" charset="-122"/>
                          <a:cs typeface="Microsoft YaHei" charset="-122"/>
                        </a:rPr>
                        <m:t>∴</m:t>
                      </m:r>
                      <m:r>
                        <a:rPr lang="en-US" altLang="zh-CN" sz="2200" b="0" i="1" smtClean="0">
                          <a:latin typeface="Cambria Math" panose="02040503050406030204" pitchFamily="18" charset="0"/>
                          <a:ea typeface="Microsoft YaHei" charset="-122"/>
                          <a:cs typeface="Microsoft YaHei" charset="-122"/>
                        </a:rPr>
                        <m:t>𝑅</m:t>
                      </m:r>
                      <m:r>
                        <a:rPr lang="en-US" altLang="zh-CN" sz="2200" b="0" i="1" smtClean="0">
                          <a:latin typeface="Cambria Math" panose="02040503050406030204" pitchFamily="18" charset="0"/>
                          <a:ea typeface="Microsoft YaHei" charset="-122"/>
                          <a:cs typeface="Microsoft YaHei" charset="-122"/>
                        </a:rPr>
                        <m:t>=</m:t>
                      </m:r>
                      <m:sSup>
                        <m:sSupPr>
                          <m:ctrlPr>
                            <a:rPr lang="en-US" altLang="zh-CN" sz="2200" b="0" i="1" smtClean="0">
                              <a:latin typeface="Cambria Math" panose="02040503050406030204" pitchFamily="18" charset="0"/>
                              <a:ea typeface="Microsoft YaHei" charset="-122"/>
                              <a:cs typeface="Microsoft YaHei" charset="-122"/>
                            </a:rPr>
                          </m:ctrlPr>
                        </m:sSupPr>
                        <m:e>
                          <m:r>
                            <a:rPr lang="en-US" altLang="zh-CN" sz="2200" b="0" i="1" smtClean="0">
                              <a:latin typeface="Cambria Math" panose="02040503050406030204" pitchFamily="18" charset="0"/>
                              <a:ea typeface="Microsoft YaHei" charset="-122"/>
                              <a:cs typeface="Microsoft YaHei" charset="-122"/>
                            </a:rPr>
                            <m:t>𝑅</m:t>
                          </m:r>
                        </m:e>
                        <m:sup>
                          <m:r>
                            <a:rPr lang="en-US" altLang="zh-CN" sz="2200" b="0" i="1" smtClean="0">
                              <a:latin typeface="Cambria Math" panose="02040503050406030204" pitchFamily="18" charset="0"/>
                              <a:ea typeface="Microsoft YaHei" charset="-122"/>
                              <a:cs typeface="Microsoft YaHei" charset="-122"/>
                            </a:rPr>
                            <m:t>1</m:t>
                          </m:r>
                        </m:sup>
                      </m:sSup>
                      <m:r>
                        <a:rPr lang="en-US" altLang="zh-CN" sz="2200" b="0" i="1" smtClean="0">
                          <a:latin typeface="Cambria Math" panose="02040503050406030204" pitchFamily="18" charset="0"/>
                          <a:ea typeface="Microsoft YaHei" charset="-122"/>
                          <a:cs typeface="Microsoft YaHei" charset="-122"/>
                        </a:rPr>
                        <m:t>∩</m:t>
                      </m:r>
                      <m:sSup>
                        <m:sSupPr>
                          <m:ctrlPr>
                            <a:rPr lang="en-US" altLang="zh-CN" sz="2200" b="0" i="1" smtClean="0">
                              <a:latin typeface="Cambria Math" panose="02040503050406030204" pitchFamily="18" charset="0"/>
                              <a:ea typeface="Microsoft YaHei" charset="-122"/>
                              <a:cs typeface="Microsoft YaHei" charset="-122"/>
                            </a:rPr>
                          </m:ctrlPr>
                        </m:sSupPr>
                        <m:e>
                          <m:r>
                            <a:rPr lang="en-US" altLang="zh-CN" sz="2200" b="0" i="1" smtClean="0">
                              <a:latin typeface="Cambria Math" panose="02040503050406030204" pitchFamily="18" charset="0"/>
                              <a:ea typeface="Microsoft YaHei" charset="-122"/>
                              <a:cs typeface="Microsoft YaHei" charset="-122"/>
                            </a:rPr>
                            <m:t>𝑅</m:t>
                          </m:r>
                        </m:e>
                        <m:sup>
                          <m:r>
                            <a:rPr lang="en-US" altLang="zh-CN" sz="2200" b="0" i="1" smtClean="0">
                              <a:latin typeface="Cambria Math" panose="02040503050406030204" pitchFamily="18" charset="0"/>
                              <a:ea typeface="Microsoft YaHei" charset="-122"/>
                              <a:cs typeface="Microsoft YaHei" charset="-122"/>
                            </a:rPr>
                            <m:t>2</m:t>
                          </m:r>
                        </m:sup>
                      </m:sSup>
                      <m:r>
                        <a:rPr lang="en-US" altLang="zh-CN" sz="2200" b="0" i="1" smtClean="0">
                          <a:latin typeface="Cambria Math" panose="02040503050406030204" pitchFamily="18" charset="0"/>
                          <a:ea typeface="Microsoft YaHei" charset="-122"/>
                          <a:cs typeface="Microsoft YaHei" charset="-122"/>
                        </a:rPr>
                        <m:t>=</m:t>
                      </m:r>
                      <m:d>
                        <m:dPr>
                          <m:begChr m:val="{"/>
                          <m:endChr m:val=""/>
                          <m:ctrlPr>
                            <a:rPr lang="en-US" altLang="zh-CN" sz="2200" b="0" i="1" smtClean="0">
                              <a:latin typeface="Cambria Math" panose="02040503050406030204" pitchFamily="18" charset="0"/>
                              <a:ea typeface="Microsoft YaHei" charset="-122"/>
                              <a:cs typeface="Microsoft YaHei" charset="-122"/>
                            </a:rPr>
                          </m:ctrlPr>
                        </m:dPr>
                        <m:e>
                          <m:d>
                            <m:dPr>
                              <m:ctrlPr>
                                <a:rPr lang="en-US" altLang="zh-CN" sz="2200" i="1">
                                  <a:latin typeface="Cambria Math" panose="02040503050406030204" pitchFamily="18" charset="0"/>
                                  <a:ea typeface="Microsoft YaHei" charset="-122"/>
                                  <a:cs typeface="Microsoft YaHei" charset="-122"/>
                                </a:rPr>
                              </m:ctrlPr>
                            </m:dPr>
                            <m:e>
                              <m:r>
                                <a:rPr lang="en-US" altLang="zh-CN" sz="2200" i="1">
                                  <a:latin typeface="Cambria Math" panose="02040503050406030204" pitchFamily="18" charset="0"/>
                                  <a:ea typeface="Microsoft YaHei" charset="-122"/>
                                  <a:cs typeface="Microsoft YaHei" charset="-122"/>
                                </a:rPr>
                                <m:t>0.5, </m:t>
                              </m:r>
                              <m:d>
                                <m:dPr>
                                  <m:begChr m:val="["/>
                                  <m:endChr m:val="]"/>
                                  <m:ctrlPr>
                                    <a:rPr lang="en-US" altLang="zh-CN" sz="2200" i="1">
                                      <a:latin typeface="Cambria Math" panose="02040503050406030204" pitchFamily="18" charset="0"/>
                                      <a:ea typeface="Microsoft YaHei" charset="-122"/>
                                      <a:cs typeface="Microsoft YaHei" charset="-122"/>
                                    </a:rPr>
                                  </m:ctrlPr>
                                </m:dPr>
                                <m:e>
                                  <m:r>
                                    <a:rPr lang="en-US" altLang="zh-CN" sz="2200" i="1">
                                      <a:latin typeface="Cambria Math" panose="02040503050406030204" pitchFamily="18" charset="0"/>
                                      <a:ea typeface="Microsoft YaHei" charset="-122"/>
                                      <a:cs typeface="Microsoft YaHei" charset="-122"/>
                                    </a:rPr>
                                    <m:t>0, 1</m:t>
                                  </m:r>
                                </m:e>
                              </m:d>
                              <m:r>
                                <a:rPr lang="en-US" altLang="zh-CN" sz="2200" i="1">
                                  <a:latin typeface="Cambria Math" panose="02040503050406030204" pitchFamily="18" charset="0"/>
                                  <a:ea typeface="Microsoft YaHei" charset="-122"/>
                                  <a:cs typeface="Microsoft YaHei" charset="-122"/>
                                </a:rPr>
                                <m:t>, </m:t>
                              </m:r>
                              <m:d>
                                <m:dPr>
                                  <m:begChr m:val="["/>
                                  <m:endChr m:val="]"/>
                                  <m:ctrlPr>
                                    <a:rPr lang="en-US" altLang="zh-CN" sz="2200" i="1">
                                      <a:latin typeface="Cambria Math" panose="02040503050406030204" pitchFamily="18" charset="0"/>
                                      <a:ea typeface="Microsoft YaHei" charset="-122"/>
                                      <a:cs typeface="Microsoft YaHei" charset="-122"/>
                                    </a:rPr>
                                  </m:ctrlPr>
                                </m:dPr>
                                <m:e>
                                  <m:r>
                                    <a:rPr lang="en-US" altLang="zh-CN" sz="2200" i="1">
                                      <a:latin typeface="Cambria Math" panose="02040503050406030204" pitchFamily="18" charset="0"/>
                                      <a:ea typeface="Microsoft YaHei" charset="-122"/>
                                      <a:cs typeface="Microsoft YaHei" charset="-122"/>
                                    </a:rPr>
                                    <m:t>0, 0.5</m:t>
                                  </m:r>
                                </m:e>
                              </m:d>
                            </m:e>
                          </m:d>
                          <m:r>
                            <a:rPr lang="en-US" altLang="zh-CN" sz="2200" i="1">
                              <a:latin typeface="Cambria Math" panose="02040503050406030204" pitchFamily="18" charset="0"/>
                              <a:ea typeface="Microsoft YaHei" charset="-122"/>
                              <a:cs typeface="Microsoft YaHei" charset="-122"/>
                            </a:rPr>
                            <m:t>∪</m:t>
                          </m:r>
                          <m:d>
                            <m:dPr>
                              <m:ctrlPr>
                                <a:rPr lang="en-US" altLang="zh-CN" sz="2200" i="1">
                                  <a:latin typeface="Cambria Math" panose="02040503050406030204" pitchFamily="18" charset="0"/>
                                  <a:ea typeface="Microsoft YaHei" charset="-122"/>
                                  <a:cs typeface="Microsoft YaHei" charset="-122"/>
                                </a:rPr>
                              </m:ctrlPr>
                            </m:dPr>
                            <m:e>
                              <m:d>
                                <m:dPr>
                                  <m:begChr m:val="["/>
                                  <m:endChr m:val="]"/>
                                  <m:ctrlPr>
                                    <a:rPr lang="en-US" altLang="zh-CN" sz="2200" i="1">
                                      <a:latin typeface="Cambria Math" panose="02040503050406030204" pitchFamily="18" charset="0"/>
                                      <a:ea typeface="Microsoft YaHei" charset="-122"/>
                                      <a:cs typeface="Microsoft YaHei" charset="-122"/>
                                    </a:rPr>
                                  </m:ctrlPr>
                                </m:dPr>
                                <m:e>
                                  <m:r>
                                    <a:rPr lang="en-US" altLang="zh-CN" sz="2200" i="1">
                                      <a:latin typeface="Cambria Math" panose="02040503050406030204" pitchFamily="18" charset="0"/>
                                      <a:ea typeface="Microsoft YaHei" charset="-122"/>
                                      <a:cs typeface="Microsoft YaHei" charset="-122"/>
                                    </a:rPr>
                                    <m:t>0, 0.5</m:t>
                                  </m:r>
                                </m:e>
                              </m:d>
                              <m:r>
                                <a:rPr lang="en-US" altLang="zh-CN" sz="2200" i="1">
                                  <a:latin typeface="Cambria Math" panose="02040503050406030204" pitchFamily="18" charset="0"/>
                                  <a:ea typeface="Microsoft YaHei" charset="-122"/>
                                  <a:cs typeface="Microsoft YaHei" charset="-122"/>
                                </a:rPr>
                                <m:t>, </m:t>
                              </m:r>
                              <m:d>
                                <m:dPr>
                                  <m:begChr m:val="["/>
                                  <m:endChr m:val="]"/>
                                  <m:ctrlPr>
                                    <a:rPr lang="en-US" altLang="zh-CN" sz="2200" i="1">
                                      <a:latin typeface="Cambria Math" panose="02040503050406030204" pitchFamily="18" charset="0"/>
                                      <a:ea typeface="Microsoft YaHei" charset="-122"/>
                                      <a:cs typeface="Microsoft YaHei" charset="-122"/>
                                    </a:rPr>
                                  </m:ctrlPr>
                                </m:dPr>
                                <m:e>
                                  <m:r>
                                    <a:rPr lang="en-US" altLang="zh-CN" sz="2200" i="1">
                                      <a:latin typeface="Cambria Math" panose="02040503050406030204" pitchFamily="18" charset="0"/>
                                      <a:ea typeface="Microsoft YaHei" charset="-122"/>
                                      <a:cs typeface="Microsoft YaHei" charset="-122"/>
                                    </a:rPr>
                                    <m:t>0.5, 1</m:t>
                                  </m:r>
                                </m:e>
                              </m:d>
                              <m:r>
                                <a:rPr lang="en-US" altLang="zh-CN" sz="2200" i="1">
                                  <a:latin typeface="Cambria Math" panose="02040503050406030204" pitchFamily="18" charset="0"/>
                                  <a:ea typeface="Microsoft YaHei" charset="-122"/>
                                  <a:cs typeface="Microsoft YaHei" charset="-122"/>
                                </a:rPr>
                                <m:t>, </m:t>
                              </m:r>
                              <m:d>
                                <m:dPr>
                                  <m:begChr m:val="["/>
                                  <m:endChr m:val="]"/>
                                  <m:ctrlPr>
                                    <a:rPr lang="en-US" altLang="zh-CN" sz="2200" i="1">
                                      <a:latin typeface="Cambria Math" panose="02040503050406030204" pitchFamily="18" charset="0"/>
                                      <a:ea typeface="Microsoft YaHei" charset="-122"/>
                                      <a:cs typeface="Microsoft YaHei" charset="-122"/>
                                    </a:rPr>
                                  </m:ctrlPr>
                                </m:dPr>
                                <m:e>
                                  <m:r>
                                    <a:rPr lang="en-US" altLang="zh-CN" sz="2200" i="1">
                                      <a:latin typeface="Cambria Math" panose="02040503050406030204" pitchFamily="18" charset="0"/>
                                      <a:ea typeface="Microsoft YaHei" charset="-122"/>
                                      <a:cs typeface="Microsoft YaHei" charset="-122"/>
                                    </a:rPr>
                                    <m:t>0, 0.5</m:t>
                                  </m:r>
                                </m:e>
                              </m:d>
                            </m:e>
                          </m:d>
                          <m:r>
                            <a:rPr lang="en-US" altLang="zh-CN" sz="2200" i="1">
                              <a:latin typeface="Cambria Math" panose="02040503050406030204" pitchFamily="18" charset="0"/>
                              <a:ea typeface="Microsoft YaHei" charset="-122"/>
                              <a:cs typeface="Microsoft YaHei" charset="-122"/>
                            </a:rPr>
                            <m:t>∪</m:t>
                          </m:r>
                        </m:e>
                      </m:d>
                    </m:oMath>
                  </m:oMathPara>
                </a14:m>
                <a:endParaRPr lang="en-US" altLang="zh-CN" sz="2200" b="0" dirty="0">
                  <a:latin typeface="Microsoft YaHei" charset="-122"/>
                  <a:ea typeface="Microsoft YaHei" charset="-122"/>
                  <a:cs typeface="Microsoft YaHei" charset="-122"/>
                </a:endParaRPr>
              </a:p>
              <a:p>
                <a:r>
                  <a:rPr lang="zh-CN" altLang="en-US" sz="2200" dirty="0">
                    <a:latin typeface="Microsoft YaHei" charset="-122"/>
                    <a:ea typeface="Microsoft YaHei" charset="-122"/>
                    <a:cs typeface="Microsoft YaHei" charset="-122"/>
                  </a:rPr>
                  <a:t> </a:t>
                </a:r>
                <a14:m>
                  <m:oMath xmlns:m="http://schemas.openxmlformats.org/officeDocument/2006/math">
                    <m:d>
                      <m:dPr>
                        <m:begChr m:val=""/>
                        <m:endChr m:val="}"/>
                        <m:ctrlPr>
                          <a:rPr lang="zh-CN" altLang="en-US" sz="2200" i="1" smtClean="0">
                            <a:latin typeface="Cambria Math" panose="02040503050406030204" pitchFamily="18" charset="0"/>
                            <a:ea typeface="Microsoft YaHei" charset="-122"/>
                            <a:cs typeface="Microsoft YaHei" charset="-122"/>
                          </a:rPr>
                        </m:ctrlPr>
                      </m:dPr>
                      <m:e>
                        <m:r>
                          <a:rPr lang="en-US" altLang="zh-CN" sz="2200" b="0" i="1" smtClean="0">
                            <a:latin typeface="Cambria Math" panose="02040503050406030204" pitchFamily="18" charset="0"/>
                            <a:ea typeface="Microsoft YaHei" charset="-122"/>
                            <a:cs typeface="Microsoft YaHei" charset="-122"/>
                          </a:rPr>
                          <m:t>               </m:t>
                        </m:r>
                        <m:d>
                          <m:dPr>
                            <m:ctrlPr>
                              <a:rPr lang="en-US" altLang="zh-CN" sz="2200" i="1">
                                <a:latin typeface="Cambria Math" panose="02040503050406030204" pitchFamily="18" charset="0"/>
                                <a:ea typeface="Microsoft YaHei" charset="-122"/>
                                <a:cs typeface="Microsoft YaHei" charset="-122"/>
                              </a:rPr>
                            </m:ctrlPr>
                          </m:dPr>
                          <m:e>
                            <m:d>
                              <m:dPr>
                                <m:begChr m:val="["/>
                                <m:endChr m:val="]"/>
                                <m:ctrlPr>
                                  <a:rPr lang="en-US" altLang="zh-CN" sz="2200" i="1">
                                    <a:latin typeface="Cambria Math" panose="02040503050406030204" pitchFamily="18" charset="0"/>
                                    <a:ea typeface="Microsoft YaHei" charset="-122"/>
                                    <a:cs typeface="Microsoft YaHei" charset="-122"/>
                                  </a:rPr>
                                </m:ctrlPr>
                              </m:dPr>
                              <m:e>
                                <m:r>
                                  <a:rPr lang="en-US" altLang="zh-CN" sz="2200" i="1">
                                    <a:latin typeface="Cambria Math" panose="02040503050406030204" pitchFamily="18" charset="0"/>
                                    <a:ea typeface="Microsoft YaHei" charset="-122"/>
                                    <a:cs typeface="Microsoft YaHei" charset="-122"/>
                                  </a:rPr>
                                  <m:t>0, 0.5</m:t>
                                </m:r>
                              </m:e>
                            </m:d>
                            <m:r>
                              <a:rPr lang="en-US" altLang="zh-CN" sz="2200" i="1">
                                <a:latin typeface="Cambria Math" panose="02040503050406030204" pitchFamily="18" charset="0"/>
                                <a:ea typeface="Microsoft YaHei" charset="-122"/>
                                <a:cs typeface="Microsoft YaHei" charset="-122"/>
                              </a:rPr>
                              <m:t>, </m:t>
                            </m:r>
                            <m:d>
                              <m:dPr>
                                <m:begChr m:val="["/>
                                <m:endChr m:val="]"/>
                                <m:ctrlPr>
                                  <a:rPr lang="en-US" altLang="zh-CN" sz="2200" i="1">
                                    <a:latin typeface="Cambria Math" panose="02040503050406030204" pitchFamily="18" charset="0"/>
                                    <a:ea typeface="Microsoft YaHei" charset="-122"/>
                                    <a:cs typeface="Microsoft YaHei" charset="-122"/>
                                  </a:rPr>
                                </m:ctrlPr>
                              </m:dPr>
                              <m:e>
                                <m:r>
                                  <a:rPr lang="en-US" altLang="zh-CN" sz="2200" i="1">
                                    <a:latin typeface="Cambria Math" panose="02040503050406030204" pitchFamily="18" charset="0"/>
                                    <a:ea typeface="Microsoft YaHei" charset="-122"/>
                                    <a:cs typeface="Microsoft YaHei" charset="-122"/>
                                  </a:rPr>
                                  <m:t>0, 1</m:t>
                                </m:r>
                              </m:e>
                            </m:d>
                            <m:r>
                              <a:rPr lang="en-US" altLang="zh-CN" sz="2200" i="1">
                                <a:latin typeface="Cambria Math" panose="02040503050406030204" pitchFamily="18" charset="0"/>
                                <a:ea typeface="Microsoft YaHei" charset="-122"/>
                                <a:cs typeface="Microsoft YaHei" charset="-122"/>
                              </a:rPr>
                              <m:t>, 0.5</m:t>
                            </m:r>
                          </m:e>
                        </m:d>
                      </m:e>
                    </m:d>
                    <m:r>
                      <a:rPr lang="en-US" altLang="zh-CN" sz="2200" i="1" smtClean="0">
                        <a:latin typeface="Cambria Math" panose="02040503050406030204" pitchFamily="18" charset="0"/>
                        <a:ea typeface="Microsoft YaHei" charset="-122"/>
                        <a:cs typeface="Microsoft YaHei" charset="-122"/>
                      </a:rPr>
                      <m:t>∩</m:t>
                    </m:r>
                    <m:d>
                      <m:dPr>
                        <m:ctrlPr>
                          <a:rPr lang="en-US" altLang="zh-CN" sz="2200" i="1" smtClean="0">
                            <a:latin typeface="Cambria Math" panose="02040503050406030204" pitchFamily="18" charset="0"/>
                            <a:ea typeface="Microsoft YaHei" charset="-122"/>
                            <a:cs typeface="Microsoft YaHei" charset="-122"/>
                          </a:rPr>
                        </m:ctrlPr>
                      </m:dPr>
                      <m:e>
                        <m:d>
                          <m:dPr>
                            <m:begChr m:val="["/>
                            <m:endChr m:val="]"/>
                            <m:ctrlPr>
                              <a:rPr lang="en-US" altLang="zh-CN" sz="2200" i="1" smtClean="0">
                                <a:latin typeface="Cambria Math" panose="02040503050406030204" pitchFamily="18" charset="0"/>
                                <a:ea typeface="Microsoft YaHei" charset="-122"/>
                                <a:cs typeface="Microsoft YaHei" charset="-122"/>
                              </a:rPr>
                            </m:ctrlPr>
                          </m:dPr>
                          <m:e>
                            <m:r>
                              <a:rPr lang="en-US" altLang="zh-CN" sz="2200" b="0" i="1" smtClean="0">
                                <a:latin typeface="Cambria Math" panose="02040503050406030204" pitchFamily="18" charset="0"/>
                                <a:ea typeface="Microsoft YaHei" charset="-122"/>
                                <a:cs typeface="Microsoft YaHei" charset="-122"/>
                              </a:rPr>
                              <m:t>0, 1</m:t>
                            </m:r>
                          </m:e>
                        </m:d>
                        <m:r>
                          <a:rPr lang="en-US" altLang="zh-CN" sz="2200" b="0" i="1" smtClean="0">
                            <a:latin typeface="Cambria Math" panose="02040503050406030204" pitchFamily="18" charset="0"/>
                            <a:ea typeface="Microsoft YaHei" charset="-122"/>
                            <a:cs typeface="Microsoft YaHei" charset="-122"/>
                          </a:rPr>
                          <m:t>, 0.6, </m:t>
                        </m:r>
                        <m:d>
                          <m:dPr>
                            <m:begChr m:val="["/>
                            <m:endChr m:val="]"/>
                            <m:ctrlPr>
                              <a:rPr lang="en-US" altLang="zh-CN" sz="2200" b="0" i="1" smtClean="0">
                                <a:latin typeface="Cambria Math" panose="02040503050406030204" pitchFamily="18" charset="0"/>
                                <a:ea typeface="Microsoft YaHei" charset="-122"/>
                                <a:cs typeface="Microsoft YaHei" charset="-122"/>
                              </a:rPr>
                            </m:ctrlPr>
                          </m:dPr>
                          <m:e>
                            <m:r>
                              <a:rPr lang="en-US" altLang="zh-CN" sz="2200" b="0" i="1" smtClean="0">
                                <a:latin typeface="Cambria Math" panose="02040503050406030204" pitchFamily="18" charset="0"/>
                                <a:ea typeface="Microsoft YaHei" charset="-122"/>
                                <a:cs typeface="Microsoft YaHei" charset="-122"/>
                              </a:rPr>
                              <m:t>0, 1</m:t>
                            </m:r>
                          </m:e>
                        </m:d>
                      </m:e>
                    </m:d>
                    <m:r>
                      <a:rPr lang="en-US" altLang="zh-CN" sz="2200" b="0" i="1" smtClean="0">
                        <a:latin typeface="Cambria Math" panose="02040503050406030204" pitchFamily="18" charset="0"/>
                        <a:ea typeface="Microsoft YaHei" charset="-122"/>
                        <a:cs typeface="Microsoft YaHei" charset="-122"/>
                      </a:rPr>
                      <m:t>=</m:t>
                    </m:r>
                    <m:d>
                      <m:dPr>
                        <m:ctrlPr>
                          <a:rPr lang="en-US" altLang="zh-CN" sz="2200" b="0" i="1" smtClean="0">
                            <a:latin typeface="Cambria Math" panose="02040503050406030204" pitchFamily="18" charset="0"/>
                            <a:ea typeface="Microsoft YaHei" charset="-122"/>
                            <a:cs typeface="Microsoft YaHei" charset="-122"/>
                          </a:rPr>
                        </m:ctrlPr>
                      </m:dPr>
                      <m:e>
                        <m:d>
                          <m:dPr>
                            <m:begChr m:val="["/>
                            <m:endChr m:val="]"/>
                            <m:ctrlPr>
                              <a:rPr lang="en-US" altLang="zh-CN" sz="2200" b="0" i="1" smtClean="0">
                                <a:latin typeface="Cambria Math" panose="02040503050406030204" pitchFamily="18" charset="0"/>
                                <a:ea typeface="Microsoft YaHei" charset="-122"/>
                                <a:cs typeface="Microsoft YaHei" charset="-122"/>
                              </a:rPr>
                            </m:ctrlPr>
                          </m:dPr>
                          <m:e>
                            <m:r>
                              <a:rPr lang="en-US" altLang="zh-CN" sz="2200" b="0" i="1" smtClean="0">
                                <a:latin typeface="Cambria Math" panose="02040503050406030204" pitchFamily="18" charset="0"/>
                                <a:ea typeface="Microsoft YaHei" charset="-122"/>
                                <a:cs typeface="Microsoft YaHei" charset="-122"/>
                              </a:rPr>
                              <m:t>0, 0.5</m:t>
                            </m:r>
                          </m:e>
                        </m:d>
                        <m:r>
                          <a:rPr lang="en-US" altLang="zh-CN" sz="2200" b="0" i="1" smtClean="0">
                            <a:latin typeface="Cambria Math" panose="02040503050406030204" pitchFamily="18" charset="0"/>
                            <a:ea typeface="Microsoft YaHei" charset="-122"/>
                            <a:cs typeface="Microsoft YaHei" charset="-122"/>
                          </a:rPr>
                          <m:t>, 0.6, </m:t>
                        </m:r>
                        <m:d>
                          <m:dPr>
                            <m:begChr m:val="["/>
                            <m:endChr m:val="]"/>
                            <m:ctrlPr>
                              <a:rPr lang="en-US" altLang="zh-CN" sz="2200" b="0" i="1" smtClean="0">
                                <a:latin typeface="Cambria Math" panose="02040503050406030204" pitchFamily="18" charset="0"/>
                                <a:ea typeface="Microsoft YaHei" charset="-122"/>
                                <a:cs typeface="Microsoft YaHei" charset="-122"/>
                              </a:rPr>
                            </m:ctrlPr>
                          </m:dPr>
                          <m:e>
                            <m:r>
                              <a:rPr lang="en-US" altLang="zh-CN" sz="2200" b="0" i="1" smtClean="0">
                                <a:latin typeface="Cambria Math" panose="02040503050406030204" pitchFamily="18" charset="0"/>
                                <a:ea typeface="Microsoft YaHei" charset="-122"/>
                                <a:cs typeface="Microsoft YaHei" charset="-122"/>
                              </a:rPr>
                              <m:t>0, 0.5</m:t>
                            </m:r>
                          </m:e>
                        </m:d>
                      </m:e>
                    </m:d>
                  </m:oMath>
                </a14:m>
                <a:endParaRPr lang="zh-CN" altLang="en-US" sz="2200" dirty="0">
                  <a:latin typeface="Microsoft YaHei" charset="-122"/>
                  <a:ea typeface="Microsoft YaHei" charset="-122"/>
                  <a:cs typeface="Microsoft YaHei" charset="-122"/>
                </a:endParaRPr>
              </a:p>
            </p:txBody>
          </p:sp>
        </mc:Choice>
        <mc:Fallback xmlns="">
          <p:sp>
            <p:nvSpPr>
              <p:cNvPr id="10" name="文本框 9">
                <a:extLst>
                  <a:ext uri="{FF2B5EF4-FFF2-40B4-BE49-F238E27FC236}">
                    <a16:creationId xmlns:a16="http://schemas.microsoft.com/office/drawing/2014/main" xmlns:a14="http://schemas.microsoft.com/office/drawing/2010/main" xmlns="" id="{1B5B24E7-1C05-4762-A1BA-707421B83EC5}"/>
                  </a:ext>
                </a:extLst>
              </p:cNvPr>
              <p:cNvSpPr txBox="1">
                <a:spLocks noRot="1" noChangeAspect="1" noMove="1" noResize="1" noEditPoints="1" noAdjustHandles="1" noChangeArrowheads="1" noChangeShapeType="1" noTextEdit="1"/>
              </p:cNvSpPr>
              <p:nvPr/>
            </p:nvSpPr>
            <p:spPr>
              <a:xfrm>
                <a:off x="324663" y="5637513"/>
                <a:ext cx="8611525" cy="684803"/>
              </a:xfrm>
              <a:prstGeom prst="rect">
                <a:avLst/>
              </a:prstGeom>
              <a:blipFill rotWithShape="0">
                <a:blip r:embed="rId7"/>
                <a:stretch>
                  <a:fillRect l="-637" t="-87500" b="-131250"/>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0288E996-2A5F-4416-A2DB-B2F197CDEE7A}"/>
              </a:ext>
            </a:extLst>
          </p:cNvPr>
          <p:cNvSpPr txBox="1"/>
          <p:nvPr/>
        </p:nvSpPr>
        <p:spPr>
          <a:xfrm>
            <a:off x="1224045" y="243172"/>
            <a:ext cx="4575810" cy="584775"/>
          </a:xfrm>
          <a:prstGeom prst="rect">
            <a:avLst/>
          </a:prstGeom>
          <a:noFill/>
        </p:spPr>
        <p:txBody>
          <a:bodyPr wrap="square">
            <a:spAutoFit/>
          </a:bodyPr>
          <a:lstStyle/>
          <a:p>
            <a:r>
              <a:rPr lang="zh-CN" altLang="en-US" sz="3200" dirty="0">
                <a:latin typeface="Microsoft YaHei" charset="-122"/>
                <a:ea typeface="Microsoft YaHei" charset="-122"/>
                <a:cs typeface="Microsoft YaHei" charset="-122"/>
              </a:rPr>
              <a:t>求解模糊方程</a:t>
            </a:r>
            <a:endParaRPr lang="zh-CN" altLang="en-US" dirty="0"/>
          </a:p>
        </p:txBody>
      </p:sp>
    </p:spTree>
    <p:extLst>
      <p:ext uri="{BB962C8B-B14F-4D97-AF65-F5344CB8AC3E}">
        <p14:creationId xmlns:p14="http://schemas.microsoft.com/office/powerpoint/2010/main" val="1892661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045F902-8ABD-4C10-BD0D-324C3BC8623B}"/>
              </a:ext>
            </a:extLst>
          </p:cNvPr>
          <p:cNvSpPr txBox="1">
            <a:spLocks noChangeArrowheads="1"/>
          </p:cNvSpPr>
          <p:nvPr/>
        </p:nvSpPr>
        <p:spPr>
          <a:xfrm>
            <a:off x="900113" y="269875"/>
            <a:ext cx="77724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000000"/>
                </a:solidFill>
                <a:effectLst/>
                <a:uLnTx/>
                <a:uFillTx/>
                <a:latin typeface="Arial"/>
                <a:ea typeface="宋体"/>
                <a:cs typeface="+mj-cs"/>
              </a:rPr>
              <a:t>模糊控制器的设计</a:t>
            </a:r>
          </a:p>
        </p:txBody>
      </p:sp>
      <p:sp>
        <p:nvSpPr>
          <p:cNvPr id="4" name="文本框 3">
            <a:extLst>
              <a:ext uri="{FF2B5EF4-FFF2-40B4-BE49-F238E27FC236}">
                <a16:creationId xmlns:a16="http://schemas.microsoft.com/office/drawing/2014/main" id="{0A920CF4-0E49-46FA-8533-33304DD765A8}"/>
              </a:ext>
            </a:extLst>
          </p:cNvPr>
          <p:cNvSpPr txBox="1"/>
          <p:nvPr/>
        </p:nvSpPr>
        <p:spPr>
          <a:xfrm>
            <a:off x="506784" y="1223197"/>
            <a:ext cx="8352928" cy="5456174"/>
          </a:xfrm>
          <a:prstGeom prst="rect">
            <a:avLst/>
          </a:prstGeom>
          <a:noFill/>
        </p:spPr>
        <p:txBody>
          <a:bodyPr wrap="square">
            <a:spAutoFit/>
          </a:bodyPr>
          <a:lstStyle/>
          <a:p>
            <a:pPr marL="0" marR="0" lvl="0" indent="0" algn="just" defTabSz="914400" rtl="0" eaLnBrk="0" fontAlgn="base" latinLnBrk="0" hangingPunct="0">
              <a:lnSpc>
                <a:spcPct val="14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charset="-122"/>
                <a:ea typeface="Microsoft YaHei" charset="-122"/>
                <a:cs typeface="Microsoft YaHei" charset="-122"/>
              </a:rPr>
              <a:t>1 </a:t>
            </a:r>
            <a:r>
              <a:rPr kumimoji="0" lang="zh-CN"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charset="-122"/>
                <a:ea typeface="Microsoft YaHei" charset="-122"/>
                <a:cs typeface="Microsoft YaHei" charset="-122"/>
              </a:rPr>
              <a:t>模糊控制器的结构</a:t>
            </a:r>
            <a:r>
              <a:rPr kumimoji="0" lang="en-US" altLang="zh-CN"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charset="-122"/>
                <a:ea typeface="Microsoft YaHei" charset="-122"/>
                <a:cs typeface="Microsoft YaHei" charset="-122"/>
              </a:rPr>
              <a:t> </a:t>
            </a:r>
          </a:p>
          <a:p>
            <a:pPr marL="0" marR="0" lvl="0" indent="0" algn="just" defTabSz="914400" rtl="0" eaLnBrk="0" fontAlgn="base" latinLnBrk="0" hangingPunct="0">
              <a:lnSpc>
                <a:spcPct val="14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charset="-122"/>
                <a:ea typeface="Microsoft YaHei" charset="-122"/>
                <a:cs typeface="Microsoft YaHei" charset="-122"/>
              </a:rPr>
              <a:t>2 </a:t>
            </a:r>
            <a:r>
              <a:rPr kumimoji="0" lang="zh-CN"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charset="-122"/>
                <a:ea typeface="Microsoft YaHei" charset="-122"/>
                <a:cs typeface="Microsoft YaHei" charset="-122"/>
              </a:rPr>
              <a:t>定义输入输出模糊集</a:t>
            </a:r>
          </a:p>
          <a:p>
            <a:pPr marL="742950" marR="0" lvl="1" indent="-285750" algn="just" defTabSz="914400" rtl="0" eaLnBrk="0" fontAlgn="base" latinLnBrk="0" hangingPunct="0">
              <a:lnSpc>
                <a:spcPct val="140000"/>
              </a:lnSpc>
              <a:spcBef>
                <a:spcPct val="0"/>
              </a:spcBef>
              <a:spcAft>
                <a:spcPct val="0"/>
              </a:spcAft>
              <a:buClrTx/>
              <a:buSzTx/>
              <a:buFont typeface="Wingdings" panose="05000000000000000000" pitchFamily="2" charset="2"/>
              <a:buChar char="Ø"/>
              <a:tabLst/>
              <a:defRPr/>
            </a:pPr>
            <a:r>
              <a:rPr kumimoji="0" lang="zh-CN" altLang="en-US"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charset="-122"/>
                <a:ea typeface="Microsoft YaHei" charset="-122"/>
                <a:cs typeface="Microsoft YaHei" charset="-122"/>
              </a:rPr>
              <a:t>对</a:t>
            </a:r>
            <a:r>
              <a:rPr kumimoji="0" lang="zh-CN" altLang="en-US" sz="2800" b="0" i="0" u="none" strike="noStrike" kern="1200" cap="none" spc="0" normalizeH="0" baseline="0" noProof="0" dirty="0">
                <a:ln>
                  <a:noFill/>
                </a:ln>
                <a:solidFill>
                  <a:srgbClr val="0432FF"/>
                </a:solidFill>
                <a:effectLst>
                  <a:outerShdw blurRad="38100" dist="38100" dir="2700000" algn="tl">
                    <a:srgbClr val="C0C0C0"/>
                  </a:outerShdw>
                </a:effectLst>
                <a:uLnTx/>
                <a:uFillTx/>
                <a:latin typeface="Microsoft YaHei" charset="-122"/>
                <a:ea typeface="Microsoft YaHei" charset="-122"/>
                <a:cs typeface="Microsoft YaHei" charset="-122"/>
              </a:rPr>
              <a:t>误差</a:t>
            </a:r>
            <a:r>
              <a:rPr kumimoji="0" lang="en-US" altLang="zh-CN" sz="2800" b="0" i="0" u="none" strike="noStrike" kern="1200" cap="none" spc="0" normalizeH="0" baseline="0" noProof="0" dirty="0">
                <a:ln>
                  <a:noFill/>
                </a:ln>
                <a:solidFill>
                  <a:srgbClr val="0432FF"/>
                </a:solidFill>
                <a:effectLst>
                  <a:outerShdw blurRad="38100" dist="38100" dir="2700000" algn="tl">
                    <a:srgbClr val="C0C0C0"/>
                  </a:outerShdw>
                </a:effectLst>
                <a:uLnTx/>
                <a:uFillTx/>
                <a:latin typeface="Microsoft YaHei" charset="-122"/>
                <a:ea typeface="Microsoft YaHei" charset="-122"/>
                <a:cs typeface="Microsoft YaHei" charset="-122"/>
              </a:rPr>
              <a:t>e</a:t>
            </a:r>
            <a:r>
              <a:rPr kumimoji="0" lang="zh-CN" altLang="en-US" sz="2800" b="0" i="0" u="none" strike="noStrike" kern="1200" cap="none" spc="0" normalizeH="0" baseline="0" noProof="0" dirty="0">
                <a:ln>
                  <a:noFill/>
                </a:ln>
                <a:solidFill>
                  <a:srgbClr val="0432FF"/>
                </a:solidFill>
                <a:effectLst>
                  <a:outerShdw blurRad="38100" dist="38100" dir="2700000" algn="tl">
                    <a:srgbClr val="C0C0C0"/>
                  </a:outerShdw>
                </a:effectLst>
                <a:uLnTx/>
                <a:uFillTx/>
                <a:latin typeface="Microsoft YaHei" charset="-122"/>
                <a:ea typeface="Microsoft YaHei" charset="-122"/>
                <a:cs typeface="Microsoft YaHei" charset="-122"/>
              </a:rPr>
              <a:t>、误差变化</a:t>
            </a:r>
            <a:r>
              <a:rPr kumimoji="0" lang="en-US" altLang="zh-CN" sz="2800" b="0" i="0" u="none" strike="noStrike" kern="1200" cap="none" spc="0" normalizeH="0" baseline="0" noProof="0" dirty="0" err="1">
                <a:ln>
                  <a:noFill/>
                </a:ln>
                <a:solidFill>
                  <a:srgbClr val="0432FF"/>
                </a:solidFill>
                <a:effectLst>
                  <a:outerShdw blurRad="38100" dist="38100" dir="2700000" algn="tl">
                    <a:srgbClr val="C0C0C0"/>
                  </a:outerShdw>
                </a:effectLst>
                <a:uLnTx/>
                <a:uFillTx/>
                <a:latin typeface="Microsoft YaHei" charset="-122"/>
                <a:ea typeface="Microsoft YaHei" charset="-122"/>
                <a:cs typeface="Microsoft YaHei" charset="-122"/>
              </a:rPr>
              <a:t>ec</a:t>
            </a:r>
            <a:r>
              <a:rPr kumimoji="0" lang="zh-CN" altLang="en-US" sz="2800" b="0" i="0" u="none" strike="noStrike" kern="1200" cap="none" spc="0" normalizeH="0" baseline="0" noProof="0" dirty="0">
                <a:ln>
                  <a:noFill/>
                </a:ln>
                <a:solidFill>
                  <a:srgbClr val="0432FF"/>
                </a:solidFill>
                <a:effectLst>
                  <a:outerShdw blurRad="38100" dist="38100" dir="2700000" algn="tl">
                    <a:srgbClr val="C0C0C0"/>
                  </a:outerShdw>
                </a:effectLst>
                <a:uLnTx/>
                <a:uFillTx/>
                <a:latin typeface="Microsoft YaHei" charset="-122"/>
                <a:ea typeface="Microsoft YaHei" charset="-122"/>
                <a:cs typeface="Microsoft YaHei" charset="-122"/>
              </a:rPr>
              <a:t>及控制量</a:t>
            </a:r>
            <a:r>
              <a:rPr kumimoji="0" lang="en-US" altLang="zh-CN" sz="2800" b="0" i="0" u="none" strike="noStrike" kern="1200" cap="none" spc="0" normalizeH="0" baseline="0" noProof="0" dirty="0">
                <a:ln>
                  <a:noFill/>
                </a:ln>
                <a:solidFill>
                  <a:srgbClr val="0432FF"/>
                </a:solidFill>
                <a:effectLst>
                  <a:outerShdw blurRad="38100" dist="38100" dir="2700000" algn="tl">
                    <a:srgbClr val="C0C0C0"/>
                  </a:outerShdw>
                </a:effectLst>
                <a:uLnTx/>
                <a:uFillTx/>
                <a:latin typeface="Microsoft YaHei" charset="-122"/>
                <a:ea typeface="Microsoft YaHei" charset="-122"/>
                <a:cs typeface="Microsoft YaHei" charset="-122"/>
              </a:rPr>
              <a:t>u</a:t>
            </a:r>
            <a:r>
              <a:rPr kumimoji="0" lang="zh-CN" altLang="en-US"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charset="-122"/>
                <a:ea typeface="Microsoft YaHei" charset="-122"/>
                <a:cs typeface="Microsoft YaHei" charset="-122"/>
              </a:rPr>
              <a:t>的</a:t>
            </a:r>
            <a:r>
              <a:rPr kumimoji="0" lang="zh-CN" altLang="en-US" sz="2800" b="0" i="0" u="none" strike="noStrike" kern="1200" cap="none" spc="0" normalizeH="0" baseline="0" noProof="0" dirty="0">
                <a:ln>
                  <a:noFill/>
                </a:ln>
                <a:solidFill>
                  <a:srgbClr val="C00000"/>
                </a:solidFill>
                <a:effectLst>
                  <a:outerShdw blurRad="38100" dist="38100" dir="2700000" algn="tl">
                    <a:srgbClr val="C0C0C0"/>
                  </a:outerShdw>
                </a:effectLst>
                <a:uLnTx/>
                <a:uFillTx/>
                <a:latin typeface="Microsoft YaHei" charset="-122"/>
                <a:ea typeface="Microsoft YaHei" charset="-122"/>
                <a:cs typeface="Microsoft YaHei" charset="-122"/>
              </a:rPr>
              <a:t>模糊集</a:t>
            </a:r>
            <a:r>
              <a:rPr kumimoji="0" lang="zh-CN" altLang="en-US"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charset="-122"/>
                <a:ea typeface="Microsoft YaHei" charset="-122"/>
                <a:cs typeface="Microsoft YaHei" charset="-122"/>
              </a:rPr>
              <a:t>及其</a:t>
            </a:r>
            <a:r>
              <a:rPr kumimoji="0" lang="zh-CN" altLang="en-US" sz="2800" b="0" i="0" u="none" strike="noStrike" kern="1200" cap="none" spc="0" normalizeH="0" baseline="0" noProof="0" dirty="0">
                <a:ln>
                  <a:noFill/>
                </a:ln>
                <a:solidFill>
                  <a:srgbClr val="0432FF"/>
                </a:solidFill>
                <a:effectLst>
                  <a:outerShdw blurRad="38100" dist="38100" dir="2700000" algn="tl">
                    <a:srgbClr val="C0C0C0"/>
                  </a:outerShdw>
                </a:effectLst>
                <a:uLnTx/>
                <a:uFillTx/>
                <a:latin typeface="Microsoft YaHei" charset="-122"/>
                <a:ea typeface="Microsoft YaHei" charset="-122"/>
                <a:cs typeface="Microsoft YaHei" charset="-122"/>
              </a:rPr>
              <a:t>论域</a:t>
            </a:r>
            <a:r>
              <a:rPr kumimoji="0" lang="zh-CN" altLang="en-US"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charset="-122"/>
                <a:ea typeface="Microsoft YaHei" charset="-122"/>
                <a:cs typeface="Microsoft YaHei" charset="-122"/>
              </a:rPr>
              <a:t>进行定义</a:t>
            </a:r>
            <a:endParaRPr kumimoji="0" lang="en-US" altLang="zh-CN"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charset="-122"/>
              <a:ea typeface="Microsoft YaHei" charset="-122"/>
              <a:cs typeface="Microsoft YaHei" charset="-122"/>
            </a:endParaRPr>
          </a:p>
          <a:p>
            <a:pPr marL="0" marR="0" lvl="1" indent="0" algn="just" defTabSz="914400" rtl="0" eaLnBrk="0" fontAlgn="base" latinLnBrk="0" hangingPunct="0">
              <a:lnSpc>
                <a:spcPct val="14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charset="-122"/>
                <a:ea typeface="Microsoft YaHei" charset="-122"/>
                <a:cs typeface="+mn-cs"/>
              </a:rPr>
              <a:t>3 </a:t>
            </a:r>
            <a:r>
              <a:rPr kumimoji="0" lang="zh-CN"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charset="-122"/>
                <a:ea typeface="Microsoft YaHei" charset="-122"/>
                <a:cs typeface="+mn-cs"/>
              </a:rPr>
              <a:t>定义输入输出隶属函数</a:t>
            </a:r>
            <a:endParaRPr kumimoji="0" lang="en-US" altLang="zh-CN"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charset="-122"/>
              <a:ea typeface="Microsoft YaHei" charset="-122"/>
              <a:cs typeface="+mn-cs"/>
            </a:endParaRPr>
          </a:p>
          <a:p>
            <a:pPr marL="0" marR="0" lvl="1" indent="0" algn="just" defTabSz="914400" rtl="0" eaLnBrk="0" fontAlgn="base" latinLnBrk="0" hangingPunct="0">
              <a:lnSpc>
                <a:spcPct val="14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charset="-122"/>
                <a:ea typeface="Microsoft YaHei" charset="-122"/>
                <a:cs typeface="+mn-cs"/>
              </a:rPr>
              <a:t>4 </a:t>
            </a:r>
            <a:r>
              <a:rPr kumimoji="0" lang="zh-CN"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charset="-122"/>
                <a:ea typeface="Microsoft YaHei" charset="-122"/>
                <a:cs typeface="+mn-cs"/>
              </a:rPr>
              <a:t>建立模糊控制规则</a:t>
            </a:r>
            <a:endParaRPr kumimoji="0" lang="en-US" altLang="zh-CN"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charset="-122"/>
              <a:ea typeface="Microsoft YaHei" charset="-122"/>
              <a:cs typeface="+mn-cs"/>
            </a:endParaRPr>
          </a:p>
          <a:p>
            <a:pPr marL="0" marR="0" lvl="1" indent="0" algn="just" defTabSz="914400" rtl="0" eaLnBrk="0" fontAlgn="base" latinLnBrk="0" hangingPunct="0">
              <a:lnSpc>
                <a:spcPct val="14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charset="-122"/>
                <a:ea typeface="Microsoft YaHei" charset="-122"/>
                <a:cs typeface="+mn-cs"/>
              </a:rPr>
              <a:t>5 </a:t>
            </a:r>
            <a:r>
              <a:rPr kumimoji="0" lang="zh-CN"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charset="-122"/>
                <a:ea typeface="Microsoft YaHei" charset="-122"/>
                <a:cs typeface="+mn-cs"/>
              </a:rPr>
              <a:t>建立模糊控制表</a:t>
            </a:r>
          </a:p>
          <a:p>
            <a:pPr marL="0" marR="0" lvl="1" indent="0" algn="just" defTabSz="914400" rtl="0" eaLnBrk="0" fontAlgn="base" latinLnBrk="0" hangingPunct="0">
              <a:lnSpc>
                <a:spcPct val="14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charset="-122"/>
                <a:ea typeface="Microsoft YaHei" charset="-122"/>
                <a:cs typeface="Microsoft YaHei" charset="-122"/>
              </a:rPr>
              <a:t>6 </a:t>
            </a:r>
            <a:r>
              <a:rPr kumimoji="0" lang="zh-CN"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charset="-122"/>
                <a:ea typeface="Microsoft YaHei" charset="-122"/>
                <a:cs typeface="Microsoft YaHei" charset="-122"/>
              </a:rPr>
              <a:t>模糊推理 </a:t>
            </a:r>
          </a:p>
          <a:p>
            <a:pPr marL="0" marR="0" lvl="1" indent="0" algn="just" defTabSz="914400" rtl="0" eaLnBrk="0" fontAlgn="base" latinLnBrk="0" hangingPunct="0">
              <a:lnSpc>
                <a:spcPct val="14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charset="-122"/>
                <a:ea typeface="Microsoft YaHei" charset="-122"/>
                <a:cs typeface="+mn-cs"/>
              </a:rPr>
              <a:t>7 </a:t>
            </a:r>
            <a:r>
              <a:rPr kumimoji="0" lang="zh-CN"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charset="-122"/>
                <a:ea typeface="Microsoft YaHei" charset="-122"/>
                <a:cs typeface="+mn-cs"/>
              </a:rPr>
              <a:t>解模糊</a:t>
            </a:r>
            <a:endParaRPr kumimoji="0" lang="en-US" altLang="zh-CN"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charset="-122"/>
              <a:ea typeface="Microsoft YaHei" charset="-122"/>
              <a:cs typeface="+mn-cs"/>
            </a:endParaRPr>
          </a:p>
        </p:txBody>
      </p:sp>
    </p:spTree>
    <p:extLst>
      <p:ext uri="{BB962C8B-B14F-4D97-AF65-F5344CB8AC3E}">
        <p14:creationId xmlns:p14="http://schemas.microsoft.com/office/powerpoint/2010/main" val="3473775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250825" y="1196975"/>
            <a:ext cx="8534400" cy="4745915"/>
          </a:xfrm>
          <a:prstGeom prst="rect">
            <a:avLst/>
          </a:prstGeom>
          <a:noFill/>
          <a:ln>
            <a:noFill/>
          </a:ln>
        </p:spPr>
        <p:txBody>
          <a:bodyPr>
            <a:spAutoFit/>
          </a:bodyPr>
          <a:lstStyle>
            <a:lvl1pPr>
              <a:defRPr kumimoji="1" sz="2400">
                <a:solidFill>
                  <a:schemeClr val="tx1"/>
                </a:solidFill>
                <a:latin typeface="Times New Roman" charset="0"/>
                <a:ea typeface="宋体" charset="-122"/>
              </a:defRPr>
            </a:lvl1pPr>
            <a:lvl2pPr marL="742950" indent="-285750">
              <a:defRPr kumimoji="1" sz="2400">
                <a:solidFill>
                  <a:schemeClr val="tx1"/>
                </a:solidFill>
                <a:latin typeface="Times New Roman" charset="0"/>
                <a:ea typeface="宋体" charset="-122"/>
              </a:defRPr>
            </a:lvl2pPr>
            <a:lvl3pPr marL="1143000" indent="-228600">
              <a:defRPr kumimoji="1" sz="2400">
                <a:solidFill>
                  <a:schemeClr val="tx1"/>
                </a:solidFill>
                <a:latin typeface="Times New Roman" charset="0"/>
                <a:ea typeface="宋体" charset="-122"/>
              </a:defRPr>
            </a:lvl3pPr>
            <a:lvl4pPr marL="1600200" indent="-228600">
              <a:defRPr kumimoji="1" sz="2400">
                <a:solidFill>
                  <a:schemeClr val="tx1"/>
                </a:solidFill>
                <a:latin typeface="Times New Roman" charset="0"/>
                <a:ea typeface="宋体" charset="-122"/>
              </a:defRPr>
            </a:lvl4pPr>
            <a:lvl5pPr marL="2057400" indent="-22860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algn="just" defTabSz="914400" rtl="0" eaLnBrk="0" fontAlgn="base" latinLnBrk="0" hangingPunct="0">
              <a:lnSpc>
                <a:spcPct val="120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(1)</a:t>
            </a:r>
            <a:r>
              <a:rPr kumimoji="1" lang="zh-CN" altLang="en-US" sz="2800" b="1" i="0" u="none" strike="noStrike" kern="1200" cap="none" spc="0" normalizeH="0" baseline="0" noProof="0" dirty="0">
                <a:ln>
                  <a:noFill/>
                </a:ln>
                <a:solidFill>
                  <a:srgbClr val="C00000"/>
                </a:solidFill>
                <a:effectLst>
                  <a:outerShdw blurRad="38100" dist="38100" dir="2700000" algn="tl">
                    <a:srgbClr val="C0C0C0"/>
                  </a:outerShdw>
                </a:effectLst>
                <a:uLnTx/>
                <a:uFillTx/>
                <a:latin typeface="宋体" charset="-122"/>
                <a:ea typeface="宋体" charset="-122"/>
                <a:cs typeface="+mn-cs"/>
              </a:rPr>
              <a:t>最大隶属度法</a:t>
            </a:r>
          </a:p>
          <a:p>
            <a:pPr marL="0" marR="0" lvl="0" indent="0" algn="just" defTabSz="914400" rtl="0" eaLnBrk="0" fontAlgn="base" latinLnBrk="0" hangingPunct="0">
              <a:lnSpc>
                <a:spcPct val="12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宋体" charset="-122"/>
                <a:ea typeface="宋体" charset="-122"/>
                <a:cs typeface="+mn-cs"/>
              </a:rPr>
              <a:t>   选取推理结果模糊集合中隶属度最大的元素作为输出值，即             ，      。</a:t>
            </a:r>
          </a:p>
          <a:p>
            <a:pPr marL="0" marR="0" lvl="0" indent="0" algn="just" defTabSz="914400" rtl="0" eaLnBrk="0" fontAlgn="base" latinLnBrk="0" hangingPunct="0">
              <a:lnSpc>
                <a:spcPct val="12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宋体" charset="-122"/>
                <a:ea typeface="宋体" charset="-122"/>
                <a:cs typeface="+mn-cs"/>
              </a:rPr>
              <a:t>   如果在输出论域</a:t>
            </a:r>
            <a:r>
              <a:rPr kumimoji="1" lang="en-US" altLang="zh-CN"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宋体" charset="-122"/>
                <a:ea typeface="宋体" charset="-122"/>
                <a:cs typeface="+mn-cs"/>
              </a:rPr>
              <a:t>V</a:t>
            </a:r>
            <a:r>
              <a:rPr kumimoji="1" lang="zh-CN"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宋体" charset="-122"/>
                <a:ea typeface="宋体" charset="-122"/>
                <a:cs typeface="+mn-cs"/>
              </a:rPr>
              <a:t>中，其最大隶属度对应的输出值多于一个，则取所有具有最大隶属度输出的平均值，即：</a:t>
            </a:r>
          </a:p>
          <a:p>
            <a:pPr marL="0" marR="0" lvl="0" indent="0" algn="ctr" defTabSz="914400" rtl="0" eaLnBrk="0" fontAlgn="base" latinLnBrk="0" hangingPunct="0">
              <a:lnSpc>
                <a:spcPct val="120000"/>
              </a:lnSpc>
              <a:spcBef>
                <a:spcPct val="0"/>
              </a:spcBef>
              <a:spcAft>
                <a:spcPct val="0"/>
              </a:spcAft>
              <a:buClrTx/>
              <a:buSzTx/>
              <a:buFontTx/>
              <a:buNone/>
              <a:tabLst/>
              <a:defRPr/>
            </a:pPr>
            <a:endParaRPr kumimoji="1" lang="zh-CN"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宋体" charset="-122"/>
              <a:ea typeface="宋体" charset="-122"/>
              <a:cs typeface="+mn-cs"/>
            </a:endParaRPr>
          </a:p>
          <a:p>
            <a:pPr marL="0" marR="0" lvl="0" indent="0" algn="ctr" defTabSz="914400" rtl="0" eaLnBrk="0" fontAlgn="base" latinLnBrk="0" hangingPunct="0">
              <a:lnSpc>
                <a:spcPct val="120000"/>
              </a:lnSpc>
              <a:spcBef>
                <a:spcPct val="0"/>
              </a:spcBef>
              <a:spcAft>
                <a:spcPct val="0"/>
              </a:spcAft>
              <a:buClrTx/>
              <a:buSzTx/>
              <a:buFontTx/>
              <a:buNone/>
              <a:tabLst/>
              <a:defRPr/>
            </a:pPr>
            <a:endParaRPr kumimoji="1" lang="zh-CN"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宋体" charset="-122"/>
              <a:ea typeface="宋体" charset="-122"/>
              <a:cs typeface="+mn-cs"/>
            </a:endParaRPr>
          </a:p>
          <a:p>
            <a:pPr marL="0" marR="0" lvl="0" indent="0" algn="just" defTabSz="914400" rtl="0" eaLnBrk="0" fontAlgn="base" latinLnBrk="0" hangingPunct="0">
              <a:lnSpc>
                <a:spcPct val="120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宋体" charset="-122"/>
                <a:ea typeface="宋体" charset="-122"/>
                <a:cs typeface="+mn-cs"/>
              </a:rPr>
              <a:t>N</a:t>
            </a:r>
            <a:r>
              <a:rPr kumimoji="1" lang="zh-CN"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宋体" charset="-122"/>
                <a:ea typeface="宋体" charset="-122"/>
                <a:cs typeface="+mn-cs"/>
              </a:rPr>
              <a:t>为具有相同最大隶属度输出的总数。  </a:t>
            </a:r>
          </a:p>
        </p:txBody>
      </p:sp>
      <p:graphicFrame>
        <p:nvGraphicFramePr>
          <p:cNvPr id="65538" name="Object 3"/>
          <p:cNvGraphicFramePr>
            <a:graphicFrameLocks noChangeAspect="1"/>
          </p:cNvGraphicFramePr>
          <p:nvPr/>
        </p:nvGraphicFramePr>
        <p:xfrm>
          <a:off x="2001838" y="4424363"/>
          <a:ext cx="1504950" cy="922337"/>
        </p:xfrm>
        <a:graphic>
          <a:graphicData uri="http://schemas.openxmlformats.org/presentationml/2006/ole">
            <mc:AlternateContent xmlns:mc="http://schemas.openxmlformats.org/markup-compatibility/2006">
              <mc:Choice xmlns:v="urn:schemas-microsoft-com:vml" Requires="v">
                <p:oleObj spid="_x0000_s99342" name="公式" r:id="rId3" imgW="723586" imgH="444307" progId="Equation.3">
                  <p:embed/>
                </p:oleObj>
              </mc:Choice>
              <mc:Fallback>
                <p:oleObj name="公式" r:id="rId3" imgW="723586" imgH="444307" progId="Equation.3">
                  <p:embed/>
                  <p:pic>
                    <p:nvPicPr>
                      <p:cNvPr id="6553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1838" y="4424363"/>
                        <a:ext cx="1504950" cy="92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5539" name="Object 4"/>
          <p:cNvGraphicFramePr>
            <a:graphicFrameLocks noChangeAspect="1"/>
          </p:cNvGraphicFramePr>
          <p:nvPr/>
        </p:nvGraphicFramePr>
        <p:xfrm>
          <a:off x="4211638" y="4652963"/>
          <a:ext cx="2057400" cy="588962"/>
        </p:xfrm>
        <a:graphic>
          <a:graphicData uri="http://schemas.openxmlformats.org/presentationml/2006/ole">
            <mc:AlternateContent xmlns:mc="http://schemas.openxmlformats.org/markup-compatibility/2006">
              <mc:Choice xmlns:v="urn:schemas-microsoft-com:vml" Requires="v">
                <p:oleObj spid="_x0000_s99343" name="公式" r:id="rId5" imgW="875920" imgH="253890" progId="Equation.3">
                  <p:embed/>
                </p:oleObj>
              </mc:Choice>
              <mc:Fallback>
                <p:oleObj name="公式" r:id="rId5" imgW="875920" imgH="253890" progId="Equation.3">
                  <p:embed/>
                  <p:pic>
                    <p:nvPicPr>
                      <p:cNvPr id="65539"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4652963"/>
                        <a:ext cx="2057400" cy="588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5540" name="Object 5"/>
          <p:cNvGraphicFramePr>
            <a:graphicFrameLocks noChangeAspect="1"/>
          </p:cNvGraphicFramePr>
          <p:nvPr/>
        </p:nvGraphicFramePr>
        <p:xfrm>
          <a:off x="2232025" y="2201863"/>
          <a:ext cx="2286000" cy="620712"/>
        </p:xfrm>
        <a:graphic>
          <a:graphicData uri="http://schemas.openxmlformats.org/presentationml/2006/ole">
            <mc:AlternateContent xmlns:mc="http://schemas.openxmlformats.org/markup-compatibility/2006">
              <mc:Choice xmlns:v="urn:schemas-microsoft-com:vml" Requires="v">
                <p:oleObj spid="_x0000_s99344" name="公式" r:id="rId7" imgW="825500" imgH="190500" progId="Equation.3">
                  <p:embed/>
                </p:oleObj>
              </mc:Choice>
              <mc:Fallback>
                <p:oleObj name="公式" r:id="rId7" imgW="825500" imgH="190500" progId="Equation.3">
                  <p:embed/>
                  <p:pic>
                    <p:nvPicPr>
                      <p:cNvPr id="6554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32025" y="2201863"/>
                        <a:ext cx="2286000" cy="620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5541" name="Object 6"/>
          <p:cNvGraphicFramePr>
            <a:graphicFrameLocks noChangeAspect="1"/>
          </p:cNvGraphicFramePr>
          <p:nvPr/>
        </p:nvGraphicFramePr>
        <p:xfrm>
          <a:off x="4787900" y="2311400"/>
          <a:ext cx="838200" cy="400050"/>
        </p:xfrm>
        <a:graphic>
          <a:graphicData uri="http://schemas.openxmlformats.org/presentationml/2006/ole">
            <mc:AlternateContent xmlns:mc="http://schemas.openxmlformats.org/markup-compatibility/2006">
              <mc:Choice xmlns:v="urn:schemas-microsoft-com:vml" Requires="v">
                <p:oleObj spid="_x0000_s99345" name="公式" r:id="rId9" imgW="317225" imgH="152268" progId="Equation.3">
                  <p:embed/>
                </p:oleObj>
              </mc:Choice>
              <mc:Fallback>
                <p:oleObj name="公式" r:id="rId9" imgW="317225" imgH="152268" progId="Equation.3">
                  <p:embed/>
                  <p:pic>
                    <p:nvPicPr>
                      <p:cNvPr id="65541"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7900" y="2311400"/>
                        <a:ext cx="838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7" name="Rectangle 2"/>
          <p:cNvSpPr txBox="1">
            <a:spLocks noChangeArrowheads="1"/>
          </p:cNvSpPr>
          <p:nvPr/>
        </p:nvSpPr>
        <p:spPr>
          <a:xfrm>
            <a:off x="900113" y="269875"/>
            <a:ext cx="77724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000000"/>
                </a:solidFill>
                <a:effectLst/>
                <a:uLnTx/>
                <a:uFillTx/>
                <a:latin typeface="Arial"/>
                <a:ea typeface="宋体"/>
                <a:cs typeface="+mj-cs"/>
              </a:rPr>
              <a:t>模糊控制器的设计</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323850" y="1052513"/>
            <a:ext cx="8458200" cy="3108543"/>
          </a:xfrm>
          <a:prstGeom prst="rect">
            <a:avLst/>
          </a:prstGeom>
          <a:noFill/>
          <a:ln>
            <a:noFill/>
          </a:ln>
        </p:spPr>
        <p:txBody>
          <a:bodyPr>
            <a:spAutoFit/>
          </a:bodyPr>
          <a:lstStyle>
            <a:lvl1pPr>
              <a:defRPr kumimoji="1" sz="2400">
                <a:solidFill>
                  <a:schemeClr val="tx1"/>
                </a:solidFill>
                <a:latin typeface="Times New Roman" charset="0"/>
                <a:ea typeface="宋体" charset="-122"/>
              </a:defRPr>
            </a:lvl1pPr>
            <a:lvl2pPr marL="742950" indent="-285750">
              <a:defRPr kumimoji="1" sz="2400">
                <a:solidFill>
                  <a:schemeClr val="tx1"/>
                </a:solidFill>
                <a:latin typeface="Times New Roman" charset="0"/>
                <a:ea typeface="宋体" charset="-122"/>
              </a:defRPr>
            </a:lvl2pPr>
            <a:lvl3pPr marL="1143000" indent="-228600">
              <a:defRPr kumimoji="1" sz="2400">
                <a:solidFill>
                  <a:schemeClr val="tx1"/>
                </a:solidFill>
                <a:latin typeface="Times New Roman" charset="0"/>
                <a:ea typeface="宋体" charset="-122"/>
              </a:defRPr>
            </a:lvl3pPr>
            <a:lvl4pPr marL="1600200" indent="-228600">
              <a:defRPr kumimoji="1" sz="2400">
                <a:solidFill>
                  <a:schemeClr val="tx1"/>
                </a:solidFill>
                <a:latin typeface="Times New Roman" charset="0"/>
                <a:ea typeface="宋体" charset="-122"/>
              </a:defRPr>
            </a:lvl4pPr>
            <a:lvl5pPr marL="2057400" indent="-22860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algn="just" defTabSz="914400" rtl="0" eaLnBrk="0" fontAlgn="base" latinLnBrk="0" hangingPunct="0">
              <a:lnSpc>
                <a:spcPct val="140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(2) </a:t>
            </a:r>
            <a:r>
              <a:rPr kumimoji="1" lang="zh-CN"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宋体" charset="-122"/>
                <a:ea typeface="宋体" charset="-122"/>
                <a:cs typeface="+mn-cs"/>
              </a:rPr>
              <a:t>重心法</a:t>
            </a:r>
          </a:p>
          <a:p>
            <a:pPr marL="0" marR="0" lvl="0" indent="0" algn="just" defTabSz="914400" rtl="0" eaLnBrk="0" fontAlgn="base" latinLnBrk="0" hangingPunct="0">
              <a:lnSpc>
                <a:spcPct val="14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       为了获得准确的控制量，就要求模糊方法能够很好的表达输出隶属度函数的计算结果。</a:t>
            </a:r>
            <a:r>
              <a:rPr kumimoji="1" lang="zh-CN"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宋体" charset="-122"/>
                <a:ea typeface="宋体" charset="-122"/>
                <a:cs typeface="+mn-cs"/>
              </a:rPr>
              <a:t>重心法是取隶属度函数曲线与横坐标围成面积的重心为模糊推理的最终输出值，即</a:t>
            </a:r>
            <a:endParaRPr kumimoji="1" lang="zh-CN"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endParaRPr>
          </a:p>
        </p:txBody>
      </p:sp>
      <p:sp>
        <p:nvSpPr>
          <p:cNvPr id="3" name="Rectangle 2"/>
          <p:cNvSpPr txBox="1">
            <a:spLocks noChangeArrowheads="1"/>
          </p:cNvSpPr>
          <p:nvPr/>
        </p:nvSpPr>
        <p:spPr>
          <a:xfrm>
            <a:off x="900113" y="269875"/>
            <a:ext cx="77724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000000"/>
                </a:solidFill>
                <a:effectLst/>
                <a:uLnTx/>
                <a:uFillTx/>
                <a:latin typeface="Arial"/>
                <a:ea typeface="宋体"/>
                <a:cs typeface="+mj-cs"/>
              </a:rPr>
              <a:t>模糊控制器的设计</a:t>
            </a:r>
          </a:p>
        </p:txBody>
      </p:sp>
      <p:graphicFrame>
        <p:nvGraphicFramePr>
          <p:cNvPr id="4" name="Object 2"/>
          <p:cNvGraphicFramePr>
            <a:graphicFrameLocks noChangeAspect="1"/>
          </p:cNvGraphicFramePr>
          <p:nvPr/>
        </p:nvGraphicFramePr>
        <p:xfrm>
          <a:off x="2699792" y="4190930"/>
          <a:ext cx="2647950" cy="1600200"/>
        </p:xfrm>
        <a:graphic>
          <a:graphicData uri="http://schemas.openxmlformats.org/presentationml/2006/ole">
            <mc:AlternateContent xmlns:mc="http://schemas.openxmlformats.org/markup-compatibility/2006">
              <mc:Choice xmlns:v="urn:schemas-microsoft-com:vml" Requires="v">
                <p:oleObj spid="_x0000_s100357" name="公式" r:id="rId3" imgW="876300" imgH="749300" progId="Equation.3">
                  <p:embed/>
                </p:oleObj>
              </mc:Choice>
              <mc:Fallback>
                <p:oleObj name="公式" r:id="rId3" imgW="876300" imgH="749300" progId="Equation.3">
                  <p:embed/>
                  <p:pic>
                    <p:nvPicPr>
                      <p:cNvPr id="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4190930"/>
                        <a:ext cx="264795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069" y="4293096"/>
            <a:ext cx="9217024" cy="784830"/>
          </a:xfrm>
          <a:prstGeom prst="rect">
            <a:avLst/>
          </a:prstGeom>
        </p:spPr>
        <p:txBody>
          <a:bodyPr wrap="square">
            <a:spAutoFit/>
          </a:bodyPr>
          <a:lstStyle/>
          <a:p>
            <a:pPr marL="176400" marR="0" lvl="0" indent="0" algn="l" defTabSz="914400" rtl="0" eaLnBrk="0" fontAlgn="base" latinLnBrk="0" hangingPunct="0">
              <a:lnSpc>
                <a:spcPts val="2657"/>
              </a:lnSpc>
              <a:spcBef>
                <a:spcPct val="0"/>
              </a:spcBef>
              <a:spcAft>
                <a:spcPct val="0"/>
              </a:spcAft>
              <a:buClrTx/>
              <a:buSzTx/>
              <a:buFontTx/>
              <a:buNone/>
              <a:tabLst/>
              <a:defRPr/>
            </a:pPr>
            <a:r>
              <a:rPr kumimoji="0" lang="zh-CN" altLang="en-US" sz="2400" b="0" i="0" u="none" strike="noStrike" kern="1200" cap="none" spc="12" normalizeH="0" baseline="0" noProof="0" dirty="0">
                <a:ln>
                  <a:noFill/>
                </a:ln>
                <a:solidFill>
                  <a:srgbClr val="000000"/>
                </a:solidFill>
                <a:effectLst/>
                <a:uLnTx/>
                <a:uFillTx/>
                <a:latin typeface="Microsoft YaHei" charset="-122"/>
                <a:ea typeface="Microsoft YaHei" charset="-122"/>
                <a:cs typeface="Microsoft YaHei" charset="-122"/>
              </a:rPr>
              <a:t>（</a:t>
            </a:r>
            <a:r>
              <a:rPr kumimoji="0" lang="en-US" altLang="zh-CN" sz="2400" b="0" i="0" u="none" strike="noStrike" kern="1200" cap="none" spc="12" normalizeH="0" baseline="0" noProof="0" dirty="0">
                <a:ln>
                  <a:noFill/>
                </a:ln>
                <a:solidFill>
                  <a:srgbClr val="000000"/>
                </a:solidFill>
                <a:effectLst/>
                <a:uLnTx/>
                <a:uFillTx/>
                <a:latin typeface="Microsoft YaHei" charset="-122"/>
                <a:ea typeface="Microsoft YaHei" charset="-122"/>
                <a:cs typeface="Microsoft YaHei" charset="-122"/>
              </a:rPr>
              <a:t>1</a:t>
            </a:r>
            <a:r>
              <a:rPr kumimoji="0" lang="zh-CN" altLang="en-US" sz="2400" b="0" i="0" u="none" strike="noStrike" kern="1200" cap="none" spc="12" normalizeH="0" baseline="0" noProof="0" dirty="0">
                <a:ln>
                  <a:noFill/>
                </a:ln>
                <a:solidFill>
                  <a:srgbClr val="000000"/>
                </a:solidFill>
                <a:effectLst/>
                <a:uLnTx/>
                <a:uFillTx/>
                <a:latin typeface="Microsoft YaHei" charset="-122"/>
                <a:ea typeface="Microsoft YaHei" charset="-122"/>
                <a:cs typeface="Microsoft YaHei" charset="-122"/>
              </a:rPr>
              <a:t>）重心法</a:t>
            </a:r>
          </a:p>
          <a:p>
            <a:pPr marL="176400" marR="0" lvl="0" indent="0" algn="l" defTabSz="914400" rtl="0" eaLnBrk="0" fontAlgn="base" latinLnBrk="0" hangingPunct="0">
              <a:lnSpc>
                <a:spcPts val="2657"/>
              </a:lnSpc>
              <a:spcBef>
                <a:spcPct val="0"/>
              </a:spcBef>
              <a:spcAft>
                <a:spcPct val="0"/>
              </a:spcAft>
              <a:buClrTx/>
              <a:buSzTx/>
              <a:buFontTx/>
              <a:buNone/>
              <a:tabLst/>
              <a:defRPr/>
            </a:pPr>
            <a:endParaRPr kumimoji="0" lang="zh-CN" altLang="en-US" sz="2400" b="0" i="0" u="none" strike="noStrike" kern="1200" cap="none" spc="12" normalizeH="0" baseline="0" noProof="0" dirty="0">
              <a:ln>
                <a:noFill/>
              </a:ln>
              <a:solidFill>
                <a:srgbClr val="000000"/>
              </a:solidFill>
              <a:effectLst/>
              <a:uLnTx/>
              <a:uFillTx/>
              <a:latin typeface="Microsoft YaHei" charset="-122"/>
              <a:ea typeface="Microsoft YaHei" charset="-122"/>
              <a:cs typeface="Microsoft YaHei" charset="-122"/>
            </a:endParaRPr>
          </a:p>
        </p:txBody>
      </p:sp>
      <p:pic>
        <p:nvPicPr>
          <p:cNvPr id="3" name="图片 2"/>
          <p:cNvPicPr>
            <a:picLocks noChangeAspect="1"/>
          </p:cNvPicPr>
          <p:nvPr/>
        </p:nvPicPr>
        <p:blipFill rotWithShape="1">
          <a:blip r:embed="rId3"/>
          <a:srcRect t="28332"/>
          <a:stretch/>
        </p:blipFill>
        <p:spPr>
          <a:xfrm>
            <a:off x="539552" y="2615863"/>
            <a:ext cx="8238058" cy="1289211"/>
          </a:xfrm>
          <a:prstGeom prst="rect">
            <a:avLst/>
          </a:prstGeom>
        </p:spPr>
      </p:pic>
      <p:sp>
        <p:nvSpPr>
          <p:cNvPr id="4" name="矩形 3"/>
          <p:cNvSpPr/>
          <p:nvPr/>
        </p:nvSpPr>
        <p:spPr>
          <a:xfrm>
            <a:off x="50069" y="1340768"/>
            <a:ext cx="9217024" cy="1131079"/>
          </a:xfrm>
          <a:prstGeom prst="rect">
            <a:avLst/>
          </a:prstGeom>
        </p:spPr>
        <p:txBody>
          <a:bodyPr wrap="square">
            <a:spAutoFit/>
          </a:bodyPr>
          <a:lstStyle/>
          <a:p>
            <a:pPr marL="176400" marR="0" lvl="0" indent="0" algn="l" defTabSz="914400" rtl="0" eaLnBrk="0" fontAlgn="base" latinLnBrk="0" hangingPunct="0">
              <a:lnSpc>
                <a:spcPts val="2657"/>
              </a:lnSpc>
              <a:spcBef>
                <a:spcPct val="0"/>
              </a:spcBef>
              <a:spcAft>
                <a:spcPct val="0"/>
              </a:spcAft>
              <a:buClrTx/>
              <a:buSzTx/>
              <a:buFontTx/>
              <a:buNone/>
              <a:tabLst/>
              <a:defRPr/>
            </a:pPr>
            <a:r>
              <a:rPr kumimoji="0" lang="zh-CN" altLang="en-US" sz="2400" b="0" i="0" u="none" strike="noStrike" kern="1200" cap="none" spc="12" normalizeH="0" baseline="0" noProof="0" dirty="0">
                <a:ln>
                  <a:noFill/>
                </a:ln>
                <a:solidFill>
                  <a:srgbClr val="000000"/>
                </a:solidFill>
                <a:effectLst/>
                <a:uLnTx/>
                <a:uFillTx/>
                <a:latin typeface="Microsoft YaHei" charset="-122"/>
                <a:ea typeface="Microsoft YaHei" charset="-122"/>
                <a:cs typeface="Microsoft YaHei" charset="-122"/>
              </a:rPr>
              <a:t>下面介绍各种模糊判决方法，并以</a:t>
            </a:r>
            <a:r>
              <a:rPr kumimoji="0" lang="zh-CN" altLang="en-US" sz="2400" b="1" i="0" u="none" strike="noStrike" kern="1200" cap="none" spc="0" normalizeH="0" baseline="0" noProof="0" dirty="0">
                <a:ln>
                  <a:noFill/>
                </a:ln>
                <a:solidFill>
                  <a:srgbClr val="000000"/>
                </a:solidFill>
                <a:effectLst/>
                <a:uLnTx/>
                <a:uFillTx/>
                <a:latin typeface="Microsoft YaHei" charset="-122"/>
                <a:ea typeface="Microsoft YaHei" charset="-122"/>
                <a:cs typeface="Microsoft YaHei" charset="-122"/>
              </a:rPr>
              <a:t>“</a:t>
            </a:r>
            <a:r>
              <a:rPr kumimoji="0" lang="zh-CN" altLang="en-US" sz="2400" b="0" i="0" u="none" strike="noStrike" kern="1200" cap="none" spc="10" normalizeH="0" baseline="0" noProof="0" dirty="0">
                <a:ln>
                  <a:noFill/>
                </a:ln>
                <a:solidFill>
                  <a:srgbClr val="000000"/>
                </a:solidFill>
                <a:effectLst/>
                <a:uLnTx/>
                <a:uFillTx/>
                <a:latin typeface="Microsoft YaHei" charset="-122"/>
                <a:ea typeface="Microsoft YaHei" charset="-122"/>
                <a:cs typeface="Microsoft YaHei" charset="-122"/>
              </a:rPr>
              <a:t>水温适中</a:t>
            </a:r>
            <a:r>
              <a:rPr kumimoji="0" lang="zh-CN" altLang="en-US" sz="2400" b="1" i="0" u="none" strike="noStrike" kern="1200" cap="none" spc="0" normalizeH="0" baseline="0" noProof="0" dirty="0">
                <a:ln>
                  <a:noFill/>
                </a:ln>
                <a:solidFill>
                  <a:srgbClr val="000000"/>
                </a:solidFill>
                <a:effectLst/>
                <a:uLnTx/>
                <a:uFillTx/>
                <a:latin typeface="Microsoft YaHei" charset="-122"/>
                <a:ea typeface="Microsoft YaHei" charset="-122"/>
                <a:cs typeface="Microsoft YaHei" charset="-122"/>
              </a:rPr>
              <a:t>”</a:t>
            </a:r>
            <a:r>
              <a:rPr kumimoji="0" lang="zh-CN" altLang="en-US" sz="2400" b="0" i="0" u="none" strike="noStrike" kern="1200" cap="none" spc="12" normalizeH="0" baseline="0" noProof="0" dirty="0">
                <a:ln>
                  <a:noFill/>
                </a:ln>
                <a:solidFill>
                  <a:srgbClr val="000000"/>
                </a:solidFill>
                <a:effectLst/>
                <a:uLnTx/>
                <a:uFillTx/>
                <a:latin typeface="Microsoft YaHei" charset="-122"/>
                <a:ea typeface="Microsoft YaHei" charset="-122"/>
                <a:cs typeface="Microsoft YaHei" charset="-122"/>
              </a:rPr>
              <a:t>为例，来说明不同方法计算过程。</a:t>
            </a:r>
            <a:r>
              <a:rPr kumimoji="0" lang="zh-CN" altLang="en-US" sz="2400" b="0" i="0" u="none" strike="noStrike" kern="1200" cap="none" spc="11" normalizeH="0" baseline="0" noProof="0" dirty="0">
                <a:ln>
                  <a:noFill/>
                </a:ln>
                <a:solidFill>
                  <a:srgbClr val="000000"/>
                </a:solidFill>
                <a:effectLst/>
                <a:uLnTx/>
                <a:uFillTx/>
                <a:latin typeface="Microsoft YaHei" charset="-122"/>
                <a:ea typeface="Microsoft YaHei" charset="-122"/>
                <a:cs typeface="Microsoft YaHei" charset="-122"/>
              </a:rPr>
              <a:t>这里假设</a:t>
            </a:r>
            <a:r>
              <a:rPr kumimoji="0" lang="zh-CN" altLang="en-US" sz="2400" b="1" i="0" u="none" strike="noStrike" kern="1200" cap="none" spc="0" normalizeH="0" baseline="0" noProof="0" dirty="0">
                <a:ln>
                  <a:noFill/>
                </a:ln>
                <a:solidFill>
                  <a:srgbClr val="000000"/>
                </a:solidFill>
                <a:effectLst/>
                <a:uLnTx/>
                <a:uFillTx/>
                <a:latin typeface="Microsoft YaHei" charset="-122"/>
                <a:ea typeface="Microsoft YaHei" charset="-122"/>
                <a:cs typeface="Microsoft YaHei" charset="-122"/>
              </a:rPr>
              <a:t>“</a:t>
            </a:r>
            <a:r>
              <a:rPr kumimoji="0" lang="zh-CN" altLang="en-US" sz="2400" b="0" i="0" u="none" strike="noStrike" kern="1200" cap="none" spc="11" normalizeH="0" baseline="0" noProof="0" dirty="0">
                <a:ln>
                  <a:noFill/>
                </a:ln>
                <a:solidFill>
                  <a:srgbClr val="000000"/>
                </a:solidFill>
                <a:effectLst/>
                <a:uLnTx/>
                <a:uFillTx/>
                <a:latin typeface="Microsoft YaHei" charset="-122"/>
                <a:ea typeface="Microsoft YaHei" charset="-122"/>
                <a:cs typeface="Microsoft YaHei" charset="-122"/>
              </a:rPr>
              <a:t>水温适中</a:t>
            </a:r>
            <a:r>
              <a:rPr kumimoji="0" lang="zh-CN" altLang="en-US" sz="2400" b="1" i="0" u="none" strike="noStrike" kern="1200" cap="none" spc="0" normalizeH="0" baseline="0" noProof="0" dirty="0">
                <a:ln>
                  <a:noFill/>
                </a:ln>
                <a:solidFill>
                  <a:srgbClr val="000000"/>
                </a:solidFill>
                <a:effectLst/>
                <a:uLnTx/>
                <a:uFillTx/>
                <a:latin typeface="Microsoft YaHei" charset="-122"/>
                <a:ea typeface="Microsoft YaHei" charset="-122"/>
                <a:cs typeface="Microsoft YaHei" charset="-122"/>
              </a:rPr>
              <a:t>”</a:t>
            </a:r>
            <a:r>
              <a:rPr kumimoji="0" lang="zh-CN" altLang="en-US" sz="2400" b="0" i="0" u="none" strike="noStrike" kern="1200" cap="none" spc="12" normalizeH="0" baseline="0" noProof="0" dirty="0">
                <a:ln>
                  <a:noFill/>
                </a:ln>
                <a:solidFill>
                  <a:srgbClr val="000000"/>
                </a:solidFill>
                <a:effectLst/>
                <a:uLnTx/>
                <a:uFillTx/>
                <a:latin typeface="Microsoft YaHei" charset="-122"/>
                <a:ea typeface="Microsoft YaHei" charset="-122"/>
                <a:cs typeface="Microsoft YaHei" charset="-122"/>
              </a:rPr>
              <a:t>的隶属函数为：</a:t>
            </a:r>
          </a:p>
          <a:p>
            <a:pPr marL="176400" marR="0" lvl="0" indent="0" algn="l" defTabSz="914400" rtl="0" eaLnBrk="0" fontAlgn="base" latinLnBrk="0" hangingPunct="0">
              <a:lnSpc>
                <a:spcPts val="2657"/>
              </a:lnSpc>
              <a:spcBef>
                <a:spcPct val="0"/>
              </a:spcBef>
              <a:spcAft>
                <a:spcPct val="0"/>
              </a:spcAft>
              <a:buClrTx/>
              <a:buSzTx/>
              <a:buFontTx/>
              <a:buNone/>
              <a:tabLst/>
              <a:defRPr/>
            </a:pPr>
            <a:endParaRPr kumimoji="0" lang="zh-CN" altLang="en-US" sz="2400" b="0" i="0" u="none" strike="noStrike" kern="1200" cap="none" spc="12" normalizeH="0" baseline="0" noProof="0" dirty="0">
              <a:ln>
                <a:noFill/>
              </a:ln>
              <a:solidFill>
                <a:srgbClr val="000000"/>
              </a:solidFill>
              <a:effectLst/>
              <a:uLnTx/>
              <a:uFillTx/>
              <a:latin typeface="Microsoft YaHei" charset="-122"/>
              <a:ea typeface="Microsoft YaHei" charset="-122"/>
              <a:cs typeface="Microsoft YaHei" charset="-122"/>
            </a:endParaRPr>
          </a:p>
        </p:txBody>
      </p:sp>
      <p:pic>
        <p:nvPicPr>
          <p:cNvPr id="5" name="图片 4"/>
          <p:cNvPicPr>
            <a:picLocks noChangeAspect="1"/>
          </p:cNvPicPr>
          <p:nvPr/>
        </p:nvPicPr>
        <p:blipFill>
          <a:blip r:embed="rId4"/>
          <a:stretch>
            <a:fillRect/>
          </a:stretch>
        </p:blipFill>
        <p:spPr>
          <a:xfrm>
            <a:off x="2564835" y="4044179"/>
            <a:ext cx="5811918" cy="2016224"/>
          </a:xfrm>
          <a:prstGeom prst="rect">
            <a:avLst/>
          </a:prstGeom>
        </p:spPr>
      </p:pic>
      <p:sp>
        <p:nvSpPr>
          <p:cNvPr id="6" name="矩形 5"/>
          <p:cNvSpPr/>
          <p:nvPr/>
        </p:nvSpPr>
        <p:spPr>
          <a:xfrm>
            <a:off x="3098221" y="6225143"/>
            <a:ext cx="2617833" cy="450573"/>
          </a:xfrm>
          <a:prstGeom prst="rect">
            <a:avLst/>
          </a:prstGeom>
        </p:spPr>
        <p:txBody>
          <a:bodyPr wrap="none">
            <a:spAutoFit/>
          </a:bodyPr>
          <a:lstStyle/>
          <a:p>
            <a:pPr marL="0" marR="0" lvl="0" indent="0" algn="l" defTabSz="914400" rtl="0" eaLnBrk="0" fontAlgn="base" latinLnBrk="0" hangingPunct="0">
              <a:lnSpc>
                <a:spcPts val="3082"/>
              </a:lnSpc>
              <a:spcBef>
                <a:spcPct val="0"/>
              </a:spcBef>
              <a:spcAft>
                <a:spcPct val="0"/>
              </a:spcAft>
              <a:buClrTx/>
              <a:buSzTx/>
              <a:buFontTx/>
              <a:buNone/>
              <a:tabLst/>
              <a:defRPr/>
            </a:pPr>
            <a:r>
              <a:rPr kumimoji="0" lang="is-IS" altLang="zh-CN" sz="2000" b="0" i="1" u="none" strike="noStrike" kern="1200" cap="none" spc="130" normalizeH="0" baseline="0" noProof="0">
                <a:ln>
                  <a:noFill/>
                </a:ln>
                <a:solidFill>
                  <a:srgbClr val="000000"/>
                </a:solidFill>
                <a:effectLst/>
                <a:uLnTx/>
                <a:uFillTx/>
                <a:latin typeface="KAGMUT+TimesNewRomanPS-ItalicMT"/>
                <a:ea typeface="宋体" charset="-122"/>
                <a:cs typeface="KAGMUT+TimesNewRomanPS-ItalicMT"/>
              </a:rPr>
              <a:t>u</a:t>
            </a:r>
            <a:r>
              <a:rPr kumimoji="0" lang="is-IS" altLang="zh-CN" sz="2000" b="0" i="0" u="none" strike="noStrike" kern="1200" cap="none" spc="0" normalizeH="0" baseline="-25199" noProof="0">
                <a:ln>
                  <a:noFill/>
                </a:ln>
                <a:solidFill>
                  <a:srgbClr val="000000"/>
                </a:solidFill>
                <a:effectLst/>
                <a:uLnTx/>
                <a:uFillTx/>
                <a:latin typeface="EUKKJF+TimesNewRomanPSMT"/>
                <a:ea typeface="宋体" charset="-122"/>
                <a:cs typeface="EUKKJF+TimesNewRomanPSMT"/>
              </a:rPr>
              <a:t>max</a:t>
            </a:r>
            <a:r>
              <a:rPr kumimoji="0" lang="is-IS" altLang="zh-CN" sz="2000" b="0" i="0" u="none" strike="noStrike" kern="1200" cap="none" spc="317" normalizeH="0" baseline="-25199" noProof="0">
                <a:ln>
                  <a:noFill/>
                </a:ln>
                <a:solidFill>
                  <a:srgbClr val="000000"/>
                </a:solidFill>
                <a:effectLst/>
                <a:uLnTx/>
                <a:uFillTx/>
                <a:latin typeface="Times New Roman"/>
                <a:ea typeface="宋体" charset="-122"/>
                <a:cs typeface="Times New Roman"/>
              </a:rPr>
              <a:t> </a:t>
            </a:r>
            <a:r>
              <a:rPr kumimoji="0" lang="is-IS" altLang="zh-CN" sz="2000" b="0" i="0" u="none" strike="noStrike" kern="1200" cap="none" spc="0" normalizeH="0" baseline="0" noProof="0">
                <a:ln>
                  <a:noFill/>
                </a:ln>
                <a:solidFill>
                  <a:srgbClr val="000000"/>
                </a:solidFill>
                <a:effectLst/>
                <a:uLnTx/>
                <a:uFillTx/>
                <a:latin typeface="IJHTGG+SymbolMT"/>
                <a:ea typeface="宋体" charset="-122"/>
                <a:cs typeface="IJHTGG+SymbolMT"/>
              </a:rPr>
              <a:t>=</a:t>
            </a:r>
            <a:r>
              <a:rPr kumimoji="0" lang="is-IS" altLang="zh-CN" sz="2000" b="0" i="0" u="none" strike="noStrike" kern="1200" cap="none" spc="-23" normalizeH="0" baseline="0" noProof="0">
                <a:ln>
                  <a:noFill/>
                </a:ln>
                <a:solidFill>
                  <a:srgbClr val="000000"/>
                </a:solidFill>
                <a:effectLst/>
                <a:uLnTx/>
                <a:uFillTx/>
                <a:latin typeface="Times New Roman"/>
                <a:ea typeface="宋体" charset="-122"/>
                <a:cs typeface="Times New Roman"/>
              </a:rPr>
              <a:t> </a:t>
            </a:r>
            <a:r>
              <a:rPr kumimoji="0" lang="is-IS" altLang="zh-CN" sz="2000" b="0" i="0" u="none" strike="noStrike" kern="1200" cap="none" spc="41" normalizeH="0" baseline="0" noProof="0">
                <a:ln>
                  <a:noFill/>
                </a:ln>
                <a:solidFill>
                  <a:srgbClr val="000000"/>
                </a:solidFill>
                <a:effectLst/>
                <a:uLnTx/>
                <a:uFillTx/>
                <a:latin typeface="EUKKJF+TimesNewRomanPSMT"/>
                <a:ea typeface="宋体" charset="-122"/>
                <a:cs typeface="EUKKJF+TimesNewRomanPSMT"/>
              </a:rPr>
              <a:t>(40</a:t>
            </a:r>
            <a:r>
              <a:rPr kumimoji="0" lang="is-IS" altLang="zh-CN" sz="2000" b="0" i="0" u="none" strike="noStrike" kern="1200" cap="none" spc="-246" normalizeH="0" baseline="0" noProof="0">
                <a:ln>
                  <a:noFill/>
                </a:ln>
                <a:solidFill>
                  <a:srgbClr val="000000"/>
                </a:solidFill>
                <a:effectLst/>
                <a:uLnTx/>
                <a:uFillTx/>
                <a:latin typeface="Times New Roman"/>
                <a:ea typeface="宋体" charset="-122"/>
                <a:cs typeface="Times New Roman"/>
              </a:rPr>
              <a:t> </a:t>
            </a:r>
            <a:r>
              <a:rPr kumimoji="0" lang="is-IS" altLang="zh-CN" sz="2000" b="0" i="0" u="none" strike="noStrike" kern="1200" cap="none" spc="0" normalizeH="0" baseline="0" noProof="0">
                <a:ln>
                  <a:noFill/>
                </a:ln>
                <a:solidFill>
                  <a:srgbClr val="000000"/>
                </a:solidFill>
                <a:effectLst/>
                <a:uLnTx/>
                <a:uFillTx/>
                <a:latin typeface="IJHTGG+SymbolMT"/>
                <a:ea typeface="宋体" charset="-122"/>
                <a:cs typeface="IJHTGG+SymbolMT"/>
              </a:rPr>
              <a:t>+</a:t>
            </a:r>
            <a:r>
              <a:rPr kumimoji="0" lang="is-IS" altLang="zh-CN" sz="2000" b="0" i="0" u="none" strike="noStrike" kern="1200" cap="none" spc="-208" normalizeH="0" baseline="0" noProof="0">
                <a:ln>
                  <a:noFill/>
                </a:ln>
                <a:solidFill>
                  <a:srgbClr val="000000"/>
                </a:solidFill>
                <a:effectLst/>
                <a:uLnTx/>
                <a:uFillTx/>
                <a:latin typeface="Times New Roman"/>
                <a:ea typeface="宋体" charset="-122"/>
                <a:cs typeface="Times New Roman"/>
              </a:rPr>
              <a:t> </a:t>
            </a:r>
            <a:r>
              <a:rPr kumimoji="0" lang="is-IS" altLang="zh-CN" sz="2000" b="0" i="0" u="none" strike="noStrike" kern="1200" cap="none" spc="10" normalizeH="0" baseline="0" noProof="0">
                <a:ln>
                  <a:noFill/>
                </a:ln>
                <a:solidFill>
                  <a:srgbClr val="000000"/>
                </a:solidFill>
                <a:effectLst/>
                <a:uLnTx/>
                <a:uFillTx/>
                <a:latin typeface="EUKKJF+TimesNewRomanPSMT"/>
                <a:ea typeface="宋体" charset="-122"/>
                <a:cs typeface="EUKKJF+TimesNewRomanPSMT"/>
              </a:rPr>
              <a:t>50)</a:t>
            </a:r>
            <a:r>
              <a:rPr kumimoji="0" lang="is-IS" altLang="zh-CN" sz="2000" b="0" i="0" u="none" strike="noStrike" kern="1200" cap="none" spc="-243" normalizeH="0" baseline="0" noProof="0">
                <a:ln>
                  <a:noFill/>
                </a:ln>
                <a:solidFill>
                  <a:srgbClr val="000000"/>
                </a:solidFill>
                <a:effectLst/>
                <a:uLnTx/>
                <a:uFillTx/>
                <a:latin typeface="Times New Roman"/>
                <a:ea typeface="宋体" charset="-122"/>
                <a:cs typeface="Times New Roman"/>
              </a:rPr>
              <a:t> </a:t>
            </a:r>
            <a:r>
              <a:rPr kumimoji="0" lang="is-IS" altLang="zh-CN" sz="2000" b="0" i="0" u="none" strike="noStrike" kern="1200" cap="none" spc="0" normalizeH="0" baseline="0" noProof="0">
                <a:ln>
                  <a:noFill/>
                </a:ln>
                <a:solidFill>
                  <a:srgbClr val="000000"/>
                </a:solidFill>
                <a:effectLst/>
                <a:uLnTx/>
                <a:uFillTx/>
                <a:latin typeface="EUKKJF+TimesNewRomanPSMT"/>
                <a:ea typeface="宋体" charset="-122"/>
                <a:cs typeface="EUKKJF+TimesNewRomanPSMT"/>
              </a:rPr>
              <a:t>/</a:t>
            </a:r>
            <a:r>
              <a:rPr kumimoji="0" lang="is-IS" altLang="zh-CN" sz="2000" b="0" i="0" u="none" strike="noStrike" kern="1200" cap="none" spc="-180" normalizeH="0" baseline="0" noProof="0">
                <a:ln>
                  <a:noFill/>
                </a:ln>
                <a:solidFill>
                  <a:srgbClr val="000000"/>
                </a:solidFill>
                <a:effectLst/>
                <a:uLnTx/>
                <a:uFillTx/>
                <a:latin typeface="Times New Roman"/>
                <a:ea typeface="宋体" charset="-122"/>
                <a:cs typeface="Times New Roman"/>
              </a:rPr>
              <a:t> </a:t>
            </a:r>
            <a:r>
              <a:rPr kumimoji="0" lang="is-IS" altLang="zh-CN" sz="2000" b="0" i="0" u="none" strike="noStrike" kern="1200" cap="none" spc="0" normalizeH="0" baseline="0" noProof="0">
                <a:ln>
                  <a:noFill/>
                </a:ln>
                <a:solidFill>
                  <a:srgbClr val="000000"/>
                </a:solidFill>
                <a:effectLst/>
                <a:uLnTx/>
                <a:uFillTx/>
                <a:latin typeface="EUKKJF+TimesNewRomanPSMT"/>
                <a:ea typeface="宋体" charset="-122"/>
                <a:cs typeface="EUKKJF+TimesNewRomanPSMT"/>
              </a:rPr>
              <a:t>2</a:t>
            </a:r>
            <a:r>
              <a:rPr kumimoji="0" lang="is-IS" altLang="zh-CN" sz="2000" b="0" i="0" u="none" strike="noStrike" kern="1200" cap="none" spc="-15" normalizeH="0" baseline="0" noProof="0">
                <a:ln>
                  <a:noFill/>
                </a:ln>
                <a:solidFill>
                  <a:srgbClr val="000000"/>
                </a:solidFill>
                <a:effectLst/>
                <a:uLnTx/>
                <a:uFillTx/>
                <a:latin typeface="Times New Roman"/>
                <a:ea typeface="宋体" charset="-122"/>
                <a:cs typeface="Times New Roman"/>
              </a:rPr>
              <a:t> </a:t>
            </a:r>
            <a:r>
              <a:rPr kumimoji="0" lang="is-IS" altLang="zh-CN" sz="2000" b="0" i="0" u="none" strike="noStrike" kern="1200" cap="none" spc="0" normalizeH="0" baseline="0" noProof="0">
                <a:ln>
                  <a:noFill/>
                </a:ln>
                <a:solidFill>
                  <a:srgbClr val="000000"/>
                </a:solidFill>
                <a:effectLst/>
                <a:uLnTx/>
                <a:uFillTx/>
                <a:latin typeface="IJHTGG+SymbolMT"/>
                <a:ea typeface="宋体" charset="-122"/>
                <a:cs typeface="IJHTGG+SymbolMT"/>
              </a:rPr>
              <a:t>=</a:t>
            </a:r>
            <a:r>
              <a:rPr kumimoji="0" lang="is-IS" altLang="zh-CN" sz="2000" b="0" i="0" u="none" strike="noStrike" kern="1200" cap="none" spc="19" normalizeH="0" baseline="0" noProof="0">
                <a:ln>
                  <a:noFill/>
                </a:ln>
                <a:solidFill>
                  <a:srgbClr val="000000"/>
                </a:solidFill>
                <a:effectLst/>
                <a:uLnTx/>
                <a:uFillTx/>
                <a:latin typeface="Times New Roman"/>
                <a:ea typeface="宋体" charset="-122"/>
                <a:cs typeface="Times New Roman"/>
              </a:rPr>
              <a:t> </a:t>
            </a:r>
            <a:r>
              <a:rPr kumimoji="0" lang="is-IS" altLang="zh-CN" sz="2000" b="0" i="0" u="none" strike="noStrike" kern="1200" cap="none" spc="0" normalizeH="0" baseline="0" noProof="0">
                <a:ln>
                  <a:noFill/>
                </a:ln>
                <a:solidFill>
                  <a:srgbClr val="000000"/>
                </a:solidFill>
                <a:effectLst/>
                <a:uLnTx/>
                <a:uFillTx/>
                <a:latin typeface="EUKKJF+TimesNewRomanPSMT"/>
                <a:ea typeface="宋体" charset="-122"/>
                <a:cs typeface="EUKKJF+TimesNewRomanPSMT"/>
              </a:rPr>
              <a:t>45</a:t>
            </a:r>
            <a:endParaRPr kumimoji="0" lang="is-IS" altLang="zh-CN" sz="2000" b="0" i="0" u="none" strike="noStrike" kern="1200" cap="none" spc="0" normalizeH="0" baseline="0" noProof="0" dirty="0">
              <a:ln>
                <a:noFill/>
              </a:ln>
              <a:solidFill>
                <a:srgbClr val="000000"/>
              </a:solidFill>
              <a:effectLst/>
              <a:uLnTx/>
              <a:uFillTx/>
              <a:latin typeface="EUKKJF+TimesNewRomanPSMT"/>
              <a:ea typeface="宋体" charset="-122"/>
              <a:cs typeface="EUKKJF+TimesNewRomanPSMT"/>
            </a:endParaRPr>
          </a:p>
        </p:txBody>
      </p:sp>
      <p:sp>
        <p:nvSpPr>
          <p:cNvPr id="7" name="矩形 6"/>
          <p:cNvSpPr/>
          <p:nvPr/>
        </p:nvSpPr>
        <p:spPr>
          <a:xfrm>
            <a:off x="-3121" y="6225143"/>
            <a:ext cx="9217024" cy="784830"/>
          </a:xfrm>
          <a:prstGeom prst="rect">
            <a:avLst/>
          </a:prstGeom>
        </p:spPr>
        <p:txBody>
          <a:bodyPr wrap="square">
            <a:spAutoFit/>
          </a:bodyPr>
          <a:lstStyle/>
          <a:p>
            <a:pPr marL="176400" marR="0" lvl="0" indent="0" algn="l" defTabSz="914400" rtl="0" eaLnBrk="0" fontAlgn="base" latinLnBrk="0" hangingPunct="0">
              <a:lnSpc>
                <a:spcPts val="2657"/>
              </a:lnSpc>
              <a:spcBef>
                <a:spcPct val="0"/>
              </a:spcBef>
              <a:spcAft>
                <a:spcPct val="0"/>
              </a:spcAft>
              <a:buClrTx/>
              <a:buSzTx/>
              <a:buFontTx/>
              <a:buNone/>
              <a:tabLst/>
              <a:defRPr/>
            </a:pPr>
            <a:r>
              <a:rPr kumimoji="0" lang="zh-CN" altLang="en-US" sz="2400" b="0" i="0" u="none" strike="noStrike" kern="1200" cap="none" spc="12" normalizeH="0" baseline="0" noProof="0" dirty="0">
                <a:ln>
                  <a:noFill/>
                </a:ln>
                <a:solidFill>
                  <a:srgbClr val="000000"/>
                </a:solidFill>
                <a:effectLst/>
                <a:uLnTx/>
                <a:uFillTx/>
                <a:latin typeface="Microsoft YaHei" charset="-122"/>
                <a:ea typeface="Microsoft YaHei" charset="-122"/>
                <a:cs typeface="Microsoft YaHei" charset="-122"/>
              </a:rPr>
              <a:t>（</a:t>
            </a:r>
            <a:r>
              <a:rPr kumimoji="0" lang="en-US" altLang="zh-CN" sz="2400" b="0" i="0" u="none" strike="noStrike" kern="1200" cap="none" spc="12" normalizeH="0" baseline="0" noProof="0" dirty="0">
                <a:ln>
                  <a:noFill/>
                </a:ln>
                <a:solidFill>
                  <a:srgbClr val="000000"/>
                </a:solidFill>
                <a:effectLst/>
                <a:uLnTx/>
                <a:uFillTx/>
                <a:latin typeface="Microsoft YaHei" charset="-122"/>
                <a:ea typeface="Microsoft YaHei" charset="-122"/>
                <a:cs typeface="Microsoft YaHei" charset="-122"/>
              </a:rPr>
              <a:t>2</a:t>
            </a:r>
            <a:r>
              <a:rPr kumimoji="0" lang="zh-CN" altLang="en-US" sz="2400" b="0" i="0" u="none" strike="noStrike" kern="1200" cap="none" spc="12" normalizeH="0" baseline="0" noProof="0" dirty="0">
                <a:ln>
                  <a:noFill/>
                </a:ln>
                <a:solidFill>
                  <a:srgbClr val="000000"/>
                </a:solidFill>
                <a:effectLst/>
                <a:uLnTx/>
                <a:uFillTx/>
                <a:latin typeface="Microsoft YaHei" charset="-122"/>
                <a:ea typeface="Microsoft YaHei" charset="-122"/>
                <a:cs typeface="Microsoft YaHei" charset="-122"/>
              </a:rPr>
              <a:t>）最大隶属度法</a:t>
            </a:r>
          </a:p>
          <a:p>
            <a:pPr marL="176400" marR="0" lvl="0" indent="0" algn="l" defTabSz="914400" rtl="0" eaLnBrk="0" fontAlgn="base" latinLnBrk="0" hangingPunct="0">
              <a:lnSpc>
                <a:spcPts val="2657"/>
              </a:lnSpc>
              <a:spcBef>
                <a:spcPct val="0"/>
              </a:spcBef>
              <a:spcAft>
                <a:spcPct val="0"/>
              </a:spcAft>
              <a:buClrTx/>
              <a:buSzTx/>
              <a:buFontTx/>
              <a:buNone/>
              <a:tabLst/>
              <a:defRPr/>
            </a:pPr>
            <a:endParaRPr kumimoji="0" lang="zh-CN" altLang="en-US" sz="2400" b="0" i="0" u="none" strike="noStrike" kern="1200" cap="none" spc="12" normalizeH="0" baseline="0" noProof="0" dirty="0">
              <a:ln>
                <a:noFill/>
              </a:ln>
              <a:solidFill>
                <a:srgbClr val="000000"/>
              </a:solidFill>
              <a:effectLst/>
              <a:uLnTx/>
              <a:uFillTx/>
              <a:latin typeface="Microsoft YaHei" charset="-122"/>
              <a:ea typeface="Microsoft YaHei" charset="-122"/>
              <a:cs typeface="Microsoft YaHei" charset="-122"/>
            </a:endParaRPr>
          </a:p>
        </p:txBody>
      </p:sp>
    </p:spTree>
    <p:extLst>
      <p:ext uri="{BB962C8B-B14F-4D97-AF65-F5344CB8AC3E}">
        <p14:creationId xmlns:p14="http://schemas.microsoft.com/office/powerpoint/2010/main" val="89690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44B6616D-F9C2-46AD-BC62-E3C89ABAFA14}"/>
              </a:ext>
            </a:extLst>
          </p:cNvPr>
          <p:cNvSpPr txBox="1">
            <a:spLocks noChangeArrowheads="1"/>
          </p:cNvSpPr>
          <p:nvPr/>
        </p:nvSpPr>
        <p:spPr bwMode="auto">
          <a:xfrm>
            <a:off x="1116013" y="255588"/>
            <a:ext cx="8534400" cy="1076325"/>
          </a:xfrm>
          <a:prstGeom prst="rect">
            <a:avLst/>
          </a:prstGeom>
          <a:noFill/>
          <a:ln>
            <a:noFill/>
          </a:ln>
        </p:spPr>
        <p:txBody>
          <a:bodyPr>
            <a:spAutoFit/>
          </a:bodyPr>
          <a:lstStyle>
            <a:lvl1pPr>
              <a:defRPr kumimoji="1" sz="2400">
                <a:solidFill>
                  <a:schemeClr val="tx1"/>
                </a:solidFill>
                <a:latin typeface="Times New Roman" charset="0"/>
                <a:ea typeface="宋体" charset="-122"/>
              </a:defRPr>
            </a:lvl1pPr>
            <a:lvl2pPr marL="742950" indent="-285750">
              <a:defRPr kumimoji="1" sz="2400">
                <a:solidFill>
                  <a:schemeClr val="tx1"/>
                </a:solidFill>
                <a:latin typeface="Times New Roman" charset="0"/>
                <a:ea typeface="宋体" charset="-122"/>
              </a:defRPr>
            </a:lvl2pPr>
            <a:lvl3pPr marL="1143000" indent="-228600">
              <a:defRPr kumimoji="1" sz="2400">
                <a:solidFill>
                  <a:schemeClr val="tx1"/>
                </a:solidFill>
                <a:latin typeface="Times New Roman" charset="0"/>
                <a:ea typeface="宋体" charset="-122"/>
              </a:defRPr>
            </a:lvl3pPr>
            <a:lvl4pPr marL="1600200" indent="-228600">
              <a:defRPr kumimoji="1" sz="2400">
                <a:solidFill>
                  <a:schemeClr val="tx1"/>
                </a:solidFill>
                <a:latin typeface="Times New Roman" charset="0"/>
                <a:ea typeface="宋体" charset="-122"/>
              </a:defRPr>
            </a:lvl4pPr>
            <a:lvl5pPr marL="2057400" indent="-22860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algn="just">
              <a:lnSpc>
                <a:spcPct val="120000"/>
              </a:lnSpc>
              <a:defRPr/>
            </a:pPr>
            <a:r>
              <a:rPr lang="en-US" altLang="zh-CN" sz="2800" b="1" dirty="0">
                <a:effectLst>
                  <a:outerShdw blurRad="38100" dist="38100" dir="2700000" algn="tl">
                    <a:srgbClr val="C0C0C0"/>
                  </a:outerShdw>
                </a:effectLst>
              </a:rPr>
              <a:t>4.1.2  </a:t>
            </a:r>
            <a:r>
              <a:rPr lang="zh-CN" altLang="en-US" sz="2800" b="1" dirty="0">
                <a:effectLst>
                  <a:outerShdw blurRad="38100" dist="38100" dir="2700000" algn="tl">
                    <a:srgbClr val="C0C0C0"/>
                  </a:outerShdw>
                </a:effectLst>
              </a:rPr>
              <a:t>模糊控制器的构成</a:t>
            </a:r>
          </a:p>
          <a:p>
            <a:pPr algn="just">
              <a:lnSpc>
                <a:spcPct val="120000"/>
              </a:lnSpc>
              <a:defRPr/>
            </a:pPr>
            <a:r>
              <a:rPr lang="zh-CN" altLang="en-US" sz="2800" b="1" dirty="0">
                <a:effectLst>
                  <a:outerShdw blurRad="38100" dist="38100" dir="2700000" algn="tl">
                    <a:srgbClr val="C0C0C0"/>
                  </a:outerShdw>
                </a:effectLst>
                <a:latin typeface="宋体" charset="-122"/>
              </a:rPr>
              <a:t>    </a:t>
            </a:r>
            <a:endParaRPr lang="zh-CN" altLang="en-US" sz="2800" b="1" dirty="0">
              <a:effectLst>
                <a:outerShdw blurRad="38100" dist="38100" dir="2700000" algn="tl">
                  <a:srgbClr val="C0C0C0"/>
                </a:outerShdw>
              </a:effectLst>
            </a:endParaRPr>
          </a:p>
        </p:txBody>
      </p:sp>
      <p:sp>
        <p:nvSpPr>
          <p:cNvPr id="20486" name="Text Box 6">
            <a:extLst>
              <a:ext uri="{FF2B5EF4-FFF2-40B4-BE49-F238E27FC236}">
                <a16:creationId xmlns:a16="http://schemas.microsoft.com/office/drawing/2014/main" id="{7180F5A7-0C96-4753-816A-B574CAD5CC72}"/>
              </a:ext>
            </a:extLst>
          </p:cNvPr>
          <p:cNvSpPr txBox="1">
            <a:spLocks noChangeArrowheads="1"/>
          </p:cNvSpPr>
          <p:nvPr/>
        </p:nvSpPr>
        <p:spPr bwMode="auto">
          <a:xfrm>
            <a:off x="1371600" y="5334000"/>
            <a:ext cx="6781800" cy="476250"/>
          </a:xfrm>
          <a:prstGeom prst="rect">
            <a:avLst/>
          </a:prstGeom>
          <a:noFill/>
          <a:ln>
            <a:noFill/>
          </a:ln>
        </p:spPr>
        <p:txBody>
          <a:bodyPr>
            <a:spAutoFit/>
          </a:bodyPr>
          <a:lstStyle>
            <a:lvl1pPr>
              <a:defRPr kumimoji="1" sz="2400">
                <a:solidFill>
                  <a:schemeClr val="tx1"/>
                </a:solidFill>
                <a:latin typeface="Times New Roman" charset="0"/>
                <a:ea typeface="宋体" charset="-122"/>
              </a:defRPr>
            </a:lvl1pPr>
            <a:lvl2pPr marL="742950" indent="-285750">
              <a:defRPr kumimoji="1" sz="2400">
                <a:solidFill>
                  <a:schemeClr val="tx1"/>
                </a:solidFill>
                <a:latin typeface="Times New Roman" charset="0"/>
                <a:ea typeface="宋体" charset="-122"/>
              </a:defRPr>
            </a:lvl2pPr>
            <a:lvl3pPr marL="1143000" indent="-228600">
              <a:defRPr kumimoji="1" sz="2400">
                <a:solidFill>
                  <a:schemeClr val="tx1"/>
                </a:solidFill>
                <a:latin typeface="Times New Roman" charset="0"/>
                <a:ea typeface="宋体" charset="-122"/>
              </a:defRPr>
            </a:lvl3pPr>
            <a:lvl4pPr marL="1600200" indent="-228600">
              <a:defRPr kumimoji="1" sz="2400">
                <a:solidFill>
                  <a:schemeClr val="tx1"/>
                </a:solidFill>
                <a:latin typeface="Times New Roman" charset="0"/>
                <a:ea typeface="宋体" charset="-122"/>
              </a:defRPr>
            </a:lvl4pPr>
            <a:lvl5pPr marL="2057400" indent="-22860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algn="just">
              <a:lnSpc>
                <a:spcPct val="120000"/>
              </a:lnSpc>
              <a:defRPr/>
            </a:pPr>
            <a:r>
              <a:rPr lang="en-US" altLang="zh-CN" b="1">
                <a:effectLst>
                  <a:outerShdw blurRad="38100" dist="38100" dir="2700000" algn="tl">
                    <a:srgbClr val="C0C0C0"/>
                  </a:outerShdw>
                </a:effectLst>
                <a:latin typeface="宋体" charset="-122"/>
              </a:rPr>
              <a:t>     </a:t>
            </a:r>
            <a:r>
              <a:rPr lang="zh-CN" altLang="en-US" b="1">
                <a:effectLst>
                  <a:outerShdw blurRad="38100" dist="38100" dir="2700000" algn="tl">
                    <a:srgbClr val="C0C0C0"/>
                  </a:outerShdw>
                </a:effectLst>
                <a:latin typeface="宋体" charset="-122"/>
              </a:rPr>
              <a:t>图</a:t>
            </a:r>
            <a:r>
              <a:rPr lang="en-US" altLang="zh-CN" b="1">
                <a:effectLst>
                  <a:outerShdw blurRad="38100" dist="38100" dir="2700000" algn="tl">
                    <a:srgbClr val="C0C0C0"/>
                  </a:outerShdw>
                </a:effectLst>
                <a:latin typeface="宋体" charset="-122"/>
              </a:rPr>
              <a:t>4-2 </a:t>
            </a:r>
            <a:r>
              <a:rPr lang="zh-CN" altLang="en-US" b="1">
                <a:effectLst>
                  <a:outerShdw blurRad="38100" dist="38100" dir="2700000" algn="tl">
                    <a:srgbClr val="C0C0C0"/>
                  </a:outerShdw>
                </a:effectLst>
                <a:latin typeface="宋体" charset="-122"/>
              </a:rPr>
              <a:t>模糊控制器的组成框图 </a:t>
            </a:r>
          </a:p>
        </p:txBody>
      </p:sp>
      <p:sp>
        <p:nvSpPr>
          <p:cNvPr id="2" name="矩形 1">
            <a:extLst>
              <a:ext uri="{FF2B5EF4-FFF2-40B4-BE49-F238E27FC236}">
                <a16:creationId xmlns:a16="http://schemas.microsoft.com/office/drawing/2014/main" id="{1352B615-445C-4A2F-997D-423A2D100913}"/>
              </a:ext>
            </a:extLst>
          </p:cNvPr>
          <p:cNvSpPr/>
          <p:nvPr/>
        </p:nvSpPr>
        <p:spPr>
          <a:xfrm>
            <a:off x="755650" y="1254125"/>
            <a:ext cx="5262563" cy="490538"/>
          </a:xfrm>
          <a:prstGeom prst="rect">
            <a:avLst/>
          </a:prstGeom>
        </p:spPr>
        <p:txBody>
          <a:bodyPr wrap="none">
            <a:spAutoFit/>
          </a:bodyPr>
          <a:lstStyle/>
          <a:p>
            <a:pPr algn="just">
              <a:lnSpc>
                <a:spcPct val="120000"/>
              </a:lnSpc>
              <a:defRPr/>
            </a:pPr>
            <a:r>
              <a:rPr lang="zh-CN" altLang="en-US" sz="2400" b="1" dirty="0">
                <a:effectLst>
                  <a:outerShdw blurRad="38100" dist="38100" dir="2700000" algn="tl">
                    <a:srgbClr val="C0C0C0"/>
                  </a:outerShdw>
                </a:effectLst>
                <a:latin typeface="宋体" charset="-122"/>
                <a:ea typeface="宋体" charset="-122"/>
              </a:rPr>
              <a:t>模糊控制器的组成框图如图</a:t>
            </a:r>
            <a:r>
              <a:rPr lang="en-US" altLang="zh-CN" sz="2400" b="1" dirty="0">
                <a:effectLst>
                  <a:outerShdw blurRad="38100" dist="38100" dir="2700000" algn="tl">
                    <a:srgbClr val="C0C0C0"/>
                  </a:outerShdw>
                </a:effectLst>
                <a:latin typeface="宋体" charset="-122"/>
                <a:ea typeface="宋体" charset="-122"/>
              </a:rPr>
              <a:t>4-2</a:t>
            </a:r>
            <a:r>
              <a:rPr lang="zh-CN" altLang="en-US" sz="2400" b="1" dirty="0">
                <a:effectLst>
                  <a:outerShdw blurRad="38100" dist="38100" dir="2700000" algn="tl">
                    <a:srgbClr val="C0C0C0"/>
                  </a:outerShdw>
                </a:effectLst>
                <a:latin typeface="宋体" charset="-122"/>
                <a:ea typeface="宋体" charset="-122"/>
              </a:rPr>
              <a:t>所示。</a:t>
            </a:r>
            <a:endParaRPr lang="zh-CN" altLang="en-US" sz="2400" b="1" dirty="0">
              <a:effectLst>
                <a:outerShdw blurRad="38100" dist="38100" dir="2700000" algn="tl">
                  <a:srgbClr val="C0C0C0"/>
                </a:outerShdw>
              </a:effectLst>
              <a:latin typeface="Arial" charset="0"/>
              <a:ea typeface="宋体" charset="-122"/>
            </a:endParaRPr>
          </a:p>
        </p:txBody>
      </p:sp>
      <p:pic>
        <p:nvPicPr>
          <p:cNvPr id="10245" name="图片 3" descr="图示&#10;&#10;描述已自动生成">
            <a:extLst>
              <a:ext uri="{FF2B5EF4-FFF2-40B4-BE49-F238E27FC236}">
                <a16:creationId xmlns:a16="http://schemas.microsoft.com/office/drawing/2014/main" id="{F47B74BE-2A65-4B22-B806-572F9DFD3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988840"/>
            <a:ext cx="7034212"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EC7DCEC-B050-4E05-BCF4-0F3606E65282}"/>
              </a:ext>
            </a:extLst>
          </p:cNvPr>
          <p:cNvSpPr txBox="1"/>
          <p:nvPr/>
        </p:nvSpPr>
        <p:spPr>
          <a:xfrm>
            <a:off x="1042988" y="260350"/>
            <a:ext cx="6192837" cy="608013"/>
          </a:xfrm>
          <a:prstGeom prst="rect">
            <a:avLst/>
          </a:prstGeom>
          <a:noFill/>
        </p:spPr>
        <p:txBody>
          <a:bodyPr>
            <a:spAutoFit/>
          </a:bodyPr>
          <a:lstStyle/>
          <a:p>
            <a:pPr algn="just" eaLnBrk="1" hangingPunct="1">
              <a:lnSpc>
                <a:spcPct val="115000"/>
              </a:lnSpc>
              <a:defRPr/>
            </a:pPr>
            <a:r>
              <a:rPr lang="zh-CN" altLang="en-US" sz="3200" b="1" dirty="0">
                <a:effectLst>
                  <a:outerShdw blurRad="38100" dist="38100" dir="2700000" algn="tl">
                    <a:srgbClr val="C0C0C0"/>
                  </a:outerShdw>
                </a:effectLst>
                <a:latin typeface="Times New Roman" pitchFamily="18" charset="0"/>
              </a:rPr>
              <a:t>模糊控制工作流程</a:t>
            </a:r>
            <a:endParaRPr lang="en-US" altLang="zh-CN" sz="3200" b="1" dirty="0">
              <a:effectLst>
                <a:outerShdw blurRad="38100" dist="38100" dir="2700000" algn="tl">
                  <a:srgbClr val="C0C0C0"/>
                </a:outerShdw>
              </a:effectLst>
              <a:latin typeface="Times New Roman" pitchFamily="18" charset="0"/>
            </a:endParaRPr>
          </a:p>
        </p:txBody>
      </p:sp>
      <p:grpSp>
        <p:nvGrpSpPr>
          <p:cNvPr id="36" name="组合 35">
            <a:extLst>
              <a:ext uri="{FF2B5EF4-FFF2-40B4-BE49-F238E27FC236}">
                <a16:creationId xmlns:a16="http://schemas.microsoft.com/office/drawing/2014/main" id="{AA2E154F-25B0-496D-BC23-520BD91F7CBD}"/>
              </a:ext>
            </a:extLst>
          </p:cNvPr>
          <p:cNvGrpSpPr/>
          <p:nvPr/>
        </p:nvGrpSpPr>
        <p:grpSpPr>
          <a:xfrm>
            <a:off x="683568" y="1182814"/>
            <a:ext cx="8445213" cy="5322235"/>
            <a:chOff x="107504" y="1182814"/>
            <a:chExt cx="9021277" cy="5477716"/>
          </a:xfrm>
        </p:grpSpPr>
        <p:sp>
          <p:nvSpPr>
            <p:cNvPr id="3" name="矩形 2">
              <a:extLst>
                <a:ext uri="{FF2B5EF4-FFF2-40B4-BE49-F238E27FC236}">
                  <a16:creationId xmlns:a16="http://schemas.microsoft.com/office/drawing/2014/main" id="{095C1640-31D9-4EF9-8100-DD7C7A825027}"/>
                </a:ext>
              </a:extLst>
            </p:cNvPr>
            <p:cNvSpPr/>
            <p:nvPr/>
          </p:nvSpPr>
          <p:spPr>
            <a:xfrm>
              <a:off x="2483768" y="1916831"/>
              <a:ext cx="6192837" cy="571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1" i="1" kern="1200" dirty="0">
                  <a:solidFill>
                    <a:schemeClr val="tx1"/>
                  </a:solidFill>
                  <a:effectLst>
                    <a:outerShdw blurRad="38100" dist="38100" dir="2700000" algn="tl">
                      <a:srgbClr val="C0C0C0"/>
                    </a:outerShdw>
                  </a:effectLst>
                  <a:latin typeface="Times New Roman" charset="0"/>
                </a:rPr>
                <a:t>e</a:t>
              </a:r>
              <a:r>
                <a:rPr kumimoji="1" lang="en-US" altLang="zh-CN" sz="1600" b="1" kern="1200" dirty="0">
                  <a:solidFill>
                    <a:schemeClr val="tx1"/>
                  </a:solidFill>
                  <a:effectLst>
                    <a:outerShdw blurRad="38100" dist="38100" dir="2700000" algn="tl">
                      <a:srgbClr val="C0C0C0"/>
                    </a:outerShdw>
                  </a:effectLst>
                  <a:latin typeface="Times New Roman" charset="0"/>
                </a:rPr>
                <a:t>={</a:t>
              </a:r>
              <a:r>
                <a:rPr kumimoji="1" lang="zh-CN" altLang="en-US" sz="1600" b="1" kern="1200" dirty="0">
                  <a:solidFill>
                    <a:schemeClr val="tx1"/>
                  </a:solidFill>
                  <a:effectLst>
                    <a:outerShdw blurRad="38100" dist="38100" dir="2700000" algn="tl">
                      <a:srgbClr val="C0C0C0"/>
                    </a:outerShdw>
                  </a:effectLst>
                  <a:latin typeface="Times New Roman" charset="0"/>
                </a:rPr>
                <a:t>负大，负中，负小，零负，零正，正小，正中，正大</a:t>
              </a:r>
              <a:r>
                <a:rPr kumimoji="1" lang="en-US" altLang="zh-CN" sz="1600" b="1" kern="1200" dirty="0">
                  <a:solidFill>
                    <a:schemeClr val="tx1"/>
                  </a:solidFill>
                  <a:effectLst>
                    <a:outerShdw blurRad="38100" dist="38100" dir="2700000" algn="tl">
                      <a:srgbClr val="C0C0C0"/>
                    </a:outerShdw>
                  </a:effectLst>
                  <a:latin typeface="Times New Roman" charset="0"/>
                </a:rPr>
                <a:t>}</a:t>
              </a:r>
            </a:p>
            <a:p>
              <a:pPr algn="ctr"/>
              <a:r>
                <a:rPr kumimoji="1" lang="en-US" altLang="zh-CN" sz="1600" b="1" i="1" dirty="0">
                  <a:solidFill>
                    <a:schemeClr val="tx1"/>
                  </a:solidFill>
                  <a:effectLst>
                    <a:outerShdw blurRad="38100" dist="38100" dir="2700000" algn="tl">
                      <a:srgbClr val="C0C0C0"/>
                    </a:outerShdw>
                  </a:effectLst>
                  <a:latin typeface="Times New Roman" charset="0"/>
                </a:rPr>
                <a:t>u </a:t>
              </a:r>
              <a:r>
                <a:rPr kumimoji="1" lang="en-US" altLang="zh-CN" sz="1600" b="1" dirty="0">
                  <a:solidFill>
                    <a:schemeClr val="tx1"/>
                  </a:solidFill>
                  <a:effectLst>
                    <a:outerShdw blurRad="38100" dist="38100" dir="2700000" algn="tl">
                      <a:srgbClr val="C0C0C0"/>
                    </a:outerShdw>
                  </a:effectLst>
                  <a:latin typeface="Times New Roman" charset="0"/>
                </a:rPr>
                <a:t>={</a:t>
              </a:r>
              <a:r>
                <a:rPr kumimoji="1" lang="zh-CN" altLang="en-US" sz="1600" b="1" dirty="0">
                  <a:solidFill>
                    <a:schemeClr val="tx1"/>
                  </a:solidFill>
                  <a:effectLst>
                    <a:outerShdw blurRad="38100" dist="38100" dir="2700000" algn="tl">
                      <a:srgbClr val="C0C0C0"/>
                    </a:outerShdw>
                  </a:effectLst>
                  <a:latin typeface="Times New Roman" charset="0"/>
                </a:rPr>
                <a:t>负大，负小，零，正小，正大</a:t>
              </a:r>
              <a:r>
                <a:rPr kumimoji="1" lang="en-US" altLang="zh-CN" sz="1600" b="1" dirty="0">
                  <a:solidFill>
                    <a:schemeClr val="tx1"/>
                  </a:solidFill>
                  <a:effectLst>
                    <a:outerShdw blurRad="38100" dist="38100" dir="2700000" algn="tl">
                      <a:srgbClr val="C0C0C0"/>
                    </a:outerShdw>
                  </a:effectLst>
                  <a:latin typeface="Times New Roman" charset="0"/>
                </a:rPr>
                <a:t>}</a:t>
              </a:r>
            </a:p>
          </p:txBody>
        </p:sp>
        <p:sp>
          <p:nvSpPr>
            <p:cNvPr id="7" name="文本框 6">
              <a:extLst>
                <a:ext uri="{FF2B5EF4-FFF2-40B4-BE49-F238E27FC236}">
                  <a16:creationId xmlns:a16="http://schemas.microsoft.com/office/drawing/2014/main" id="{DCF20057-5370-43D4-86E6-C579EC2A475E}"/>
                </a:ext>
              </a:extLst>
            </p:cNvPr>
            <p:cNvSpPr txBox="1"/>
            <p:nvPr/>
          </p:nvSpPr>
          <p:spPr>
            <a:xfrm>
              <a:off x="4905239" y="1182814"/>
              <a:ext cx="1349896" cy="348444"/>
            </a:xfrm>
            <a:prstGeom prst="rect">
              <a:avLst/>
            </a:prstGeom>
            <a:solidFill>
              <a:srgbClr val="FFC000"/>
            </a:solidFill>
          </p:spPr>
          <p:txBody>
            <a:bodyPr wrap="square">
              <a:spAutoFit/>
            </a:bodyPr>
            <a:lstStyle/>
            <a:p>
              <a:r>
                <a:rPr lang="zh-CN" altLang="en-US" sz="1600" b="1" dirty="0">
                  <a:effectLst>
                    <a:outerShdw blurRad="38100" dist="38100" dir="2700000" algn="tl">
                      <a:srgbClr val="C0C0C0"/>
                    </a:outerShdw>
                  </a:effectLst>
                  <a:latin typeface="宋体" charset="-122"/>
                  <a:ea typeface="宋体" charset="-122"/>
                </a:rPr>
                <a:t>真实确定量</a:t>
              </a:r>
              <a:endParaRPr lang="zh-CN" altLang="en-US" sz="1600" dirty="0"/>
            </a:p>
          </p:txBody>
        </p:sp>
        <p:sp>
          <p:nvSpPr>
            <p:cNvPr id="6" name="箭头: 下 5">
              <a:extLst>
                <a:ext uri="{FF2B5EF4-FFF2-40B4-BE49-F238E27FC236}">
                  <a16:creationId xmlns:a16="http://schemas.microsoft.com/office/drawing/2014/main" id="{B2D7A47C-CC1C-4DF7-8FF1-5424E166AC90}"/>
                </a:ext>
              </a:extLst>
            </p:cNvPr>
            <p:cNvSpPr/>
            <p:nvPr/>
          </p:nvSpPr>
          <p:spPr>
            <a:xfrm>
              <a:off x="5436171" y="1571601"/>
              <a:ext cx="288032" cy="31939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 name="文本框 8">
              <a:extLst>
                <a:ext uri="{FF2B5EF4-FFF2-40B4-BE49-F238E27FC236}">
                  <a16:creationId xmlns:a16="http://schemas.microsoft.com/office/drawing/2014/main" id="{492C4407-36A0-431B-BB9D-B9413C4D2430}"/>
                </a:ext>
              </a:extLst>
            </p:cNvPr>
            <p:cNvSpPr txBox="1"/>
            <p:nvPr/>
          </p:nvSpPr>
          <p:spPr>
            <a:xfrm>
              <a:off x="107504" y="1948190"/>
              <a:ext cx="2232247" cy="601858"/>
            </a:xfrm>
            <a:prstGeom prst="rect">
              <a:avLst/>
            </a:prstGeom>
            <a:solidFill>
              <a:srgbClr val="FFC000"/>
            </a:solidFill>
          </p:spPr>
          <p:txBody>
            <a:bodyPr wrap="square">
              <a:spAutoFit/>
            </a:bodyPr>
            <a:lstStyle/>
            <a:p>
              <a:pPr algn="ctr"/>
              <a:r>
                <a:rPr lang="zh-CN" altLang="en-US" sz="1600" b="1" dirty="0">
                  <a:effectLst>
                    <a:outerShdw blurRad="38100" dist="38100" dir="2700000" algn="tl">
                      <a:srgbClr val="C0C0C0"/>
                    </a:outerShdw>
                  </a:effectLst>
                  <a:latin typeface="宋体" charset="-122"/>
                  <a:ea typeface="宋体" charset="-122"/>
                </a:rPr>
                <a:t>输入与输出量的离散化：</a:t>
              </a:r>
              <a:r>
                <a:rPr lang="en-US" altLang="zh-CN" sz="1600" b="1" i="1" dirty="0">
                  <a:effectLst>
                    <a:outerShdw blurRad="38100" dist="38100" dir="2700000" algn="tl">
                      <a:srgbClr val="C0C0C0"/>
                    </a:outerShdw>
                  </a:effectLst>
                  <a:latin typeface="Times New Roman" panose="02020603050405020304" pitchFamily="18" charset="0"/>
                  <a:ea typeface="宋体" charset="-122"/>
                  <a:cs typeface="Times New Roman" panose="02020603050405020304" pitchFamily="18" charset="0"/>
                </a:rPr>
                <a:t>e</a:t>
              </a:r>
              <a:r>
                <a:rPr lang="zh-CN" altLang="en-US" sz="1600" b="1" dirty="0">
                  <a:effectLst>
                    <a:outerShdw blurRad="38100" dist="38100" dir="2700000" algn="tl">
                      <a:srgbClr val="C0C0C0"/>
                    </a:outerShdw>
                  </a:effectLst>
                  <a:latin typeface="宋体" charset="-122"/>
                  <a:ea typeface="宋体" charset="-122"/>
                </a:rPr>
                <a:t>与</a:t>
              </a:r>
              <a:r>
                <a:rPr lang="en-US" altLang="zh-CN" sz="1600" b="1" i="1" dirty="0">
                  <a:effectLst>
                    <a:outerShdw blurRad="38100" dist="38100" dir="2700000" algn="tl">
                      <a:srgbClr val="C0C0C0"/>
                    </a:outerShdw>
                  </a:effectLst>
                  <a:latin typeface="Times New Roman" panose="02020603050405020304" pitchFamily="18" charset="0"/>
                  <a:ea typeface="宋体" charset="-122"/>
                  <a:cs typeface="Times New Roman" panose="02020603050405020304" pitchFamily="18" charset="0"/>
                </a:rPr>
                <a:t>u</a:t>
              </a:r>
              <a:endParaRPr lang="zh-CN" altLang="en-US" sz="1600" b="1" i="1" dirty="0">
                <a:effectLst>
                  <a:outerShdw blurRad="38100" dist="38100" dir="2700000" algn="tl">
                    <a:srgbClr val="C0C0C0"/>
                  </a:outerShdw>
                </a:effectLst>
                <a:latin typeface="Times New Roman" panose="02020603050405020304" pitchFamily="18" charset="0"/>
                <a:ea typeface="宋体" charset="-122"/>
                <a:cs typeface="Times New Roman" panose="02020603050405020304" pitchFamily="18" charset="0"/>
              </a:endParaRPr>
            </a:p>
          </p:txBody>
        </p:sp>
        <p:sp>
          <p:nvSpPr>
            <p:cNvPr id="10" name="箭头: 下 9">
              <a:extLst>
                <a:ext uri="{FF2B5EF4-FFF2-40B4-BE49-F238E27FC236}">
                  <a16:creationId xmlns:a16="http://schemas.microsoft.com/office/drawing/2014/main" id="{E0DA96C9-0C4C-49F2-9146-8B1DEF67B4B5}"/>
                </a:ext>
              </a:extLst>
            </p:cNvPr>
            <p:cNvSpPr/>
            <p:nvPr/>
          </p:nvSpPr>
          <p:spPr>
            <a:xfrm>
              <a:off x="5436170" y="2533150"/>
              <a:ext cx="288032" cy="31939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aphicFrame>
          <p:nvGraphicFramePr>
            <p:cNvPr id="11" name="Object 4">
              <a:extLst>
                <a:ext uri="{FF2B5EF4-FFF2-40B4-BE49-F238E27FC236}">
                  <a16:creationId xmlns:a16="http://schemas.microsoft.com/office/drawing/2014/main" id="{8E8185C5-CB0D-4DD9-8D6E-91BA4088D2DF}"/>
                </a:ext>
              </a:extLst>
            </p:cNvPr>
            <p:cNvGraphicFramePr>
              <a:graphicFrameLocks noChangeAspect="1"/>
            </p:cNvGraphicFramePr>
            <p:nvPr/>
          </p:nvGraphicFramePr>
          <p:xfrm>
            <a:off x="2467805" y="2903371"/>
            <a:ext cx="3710235" cy="1055957"/>
          </p:xfrm>
          <a:graphic>
            <a:graphicData uri="http://schemas.openxmlformats.org/presentationml/2006/ole">
              <mc:AlternateContent xmlns:mc="http://schemas.openxmlformats.org/markup-compatibility/2006">
                <mc:Choice xmlns:v="urn:schemas-microsoft-com:vml" Requires="v">
                  <p:oleObj spid="_x0000_s101390" r:id="rId3" imgW="3574090" imgH="1318374" progId="Paint.Picture">
                    <p:embed/>
                  </p:oleObj>
                </mc:Choice>
                <mc:Fallback>
                  <p:oleObj r:id="rId3" imgW="3574090" imgH="1318374" progId="Paint.Picture">
                    <p:embed/>
                    <p:pic>
                      <p:nvPicPr>
                        <p:cNvPr id="11" name="Object 4">
                          <a:extLst>
                            <a:ext uri="{FF2B5EF4-FFF2-40B4-BE49-F238E27FC236}">
                              <a16:creationId xmlns:a16="http://schemas.microsoft.com/office/drawing/2014/main" id="{8E8185C5-CB0D-4DD9-8D6E-91BA4088D2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7805" y="2903371"/>
                          <a:ext cx="3710235" cy="1055957"/>
                        </a:xfrm>
                        <a:prstGeom prst="rect">
                          <a:avLst/>
                        </a:prstGeom>
                        <a:noFill/>
                        <a:ln>
                          <a:noFill/>
                        </a:ln>
                      </p:spPr>
                    </p:pic>
                  </p:oleObj>
                </mc:Fallback>
              </mc:AlternateContent>
            </a:graphicData>
          </a:graphic>
        </p:graphicFrame>
        <p:sp>
          <p:nvSpPr>
            <p:cNvPr id="12" name="文本框 11">
              <a:extLst>
                <a:ext uri="{FF2B5EF4-FFF2-40B4-BE49-F238E27FC236}">
                  <a16:creationId xmlns:a16="http://schemas.microsoft.com/office/drawing/2014/main" id="{6EC7D2F4-E741-4F39-846A-1803CFB3BAA6}"/>
                </a:ext>
              </a:extLst>
            </p:cNvPr>
            <p:cNvSpPr txBox="1"/>
            <p:nvPr/>
          </p:nvSpPr>
          <p:spPr>
            <a:xfrm>
              <a:off x="467395" y="3244334"/>
              <a:ext cx="1728341" cy="601858"/>
            </a:xfrm>
            <a:prstGeom prst="rect">
              <a:avLst/>
            </a:prstGeom>
            <a:solidFill>
              <a:srgbClr val="FFC000"/>
            </a:solidFill>
          </p:spPr>
          <p:txBody>
            <a:bodyPr wrap="square">
              <a:spAutoFit/>
            </a:bodyPr>
            <a:lstStyle/>
            <a:p>
              <a:pPr algn="ctr"/>
              <a:r>
                <a:rPr lang="zh-CN" altLang="en-US" sz="1600" b="1" dirty="0">
                  <a:effectLst>
                    <a:outerShdw blurRad="38100" dist="38100" dir="2700000" algn="tl">
                      <a:srgbClr val="C0C0C0"/>
                    </a:outerShdw>
                  </a:effectLst>
                  <a:latin typeface="宋体" charset="-122"/>
                  <a:ea typeface="宋体" charset="-122"/>
                </a:rPr>
                <a:t>隶属度函数</a:t>
              </a:r>
              <a:endParaRPr lang="en-US" altLang="zh-CN" sz="1600" b="1" dirty="0">
                <a:effectLst>
                  <a:outerShdw blurRad="38100" dist="38100" dir="2700000" algn="tl">
                    <a:srgbClr val="C0C0C0"/>
                  </a:outerShdw>
                </a:effectLst>
                <a:latin typeface="宋体" charset="-122"/>
                <a:ea typeface="宋体" charset="-122"/>
              </a:endParaRPr>
            </a:p>
            <a:p>
              <a:pPr algn="ctr"/>
              <a:r>
                <a:rPr lang="zh-CN" altLang="en-US" sz="1600" b="1" dirty="0">
                  <a:solidFill>
                    <a:srgbClr val="00B0F0"/>
                  </a:solidFill>
                  <a:effectLst>
                    <a:outerShdw blurRad="38100" dist="38100" dir="2700000" algn="tl">
                      <a:srgbClr val="C0C0C0"/>
                    </a:outerShdw>
                  </a:effectLst>
                  <a:latin typeface="宋体" charset="-122"/>
                  <a:ea typeface="宋体" charset="-122"/>
                </a:rPr>
                <a:t>模糊化</a:t>
              </a:r>
              <a:endParaRPr lang="zh-CN" altLang="en-US" sz="1600" dirty="0">
                <a:solidFill>
                  <a:srgbClr val="00B0F0"/>
                </a:solidFill>
              </a:endParaRPr>
            </a:p>
          </p:txBody>
        </p:sp>
        <p:sp>
          <p:nvSpPr>
            <p:cNvPr id="13" name="文本框 12">
              <a:extLst>
                <a:ext uri="{FF2B5EF4-FFF2-40B4-BE49-F238E27FC236}">
                  <a16:creationId xmlns:a16="http://schemas.microsoft.com/office/drawing/2014/main" id="{8B3855AF-FD17-4BED-889A-B961259F7588}"/>
                </a:ext>
              </a:extLst>
            </p:cNvPr>
            <p:cNvSpPr txBox="1"/>
            <p:nvPr/>
          </p:nvSpPr>
          <p:spPr>
            <a:xfrm>
              <a:off x="467394" y="4653136"/>
              <a:ext cx="1728341" cy="348444"/>
            </a:xfrm>
            <a:prstGeom prst="rect">
              <a:avLst/>
            </a:prstGeom>
            <a:solidFill>
              <a:srgbClr val="FFC000"/>
            </a:solidFill>
          </p:spPr>
          <p:txBody>
            <a:bodyPr wrap="square">
              <a:spAutoFit/>
            </a:bodyPr>
            <a:lstStyle/>
            <a:p>
              <a:pPr algn="ctr"/>
              <a:r>
                <a:rPr lang="zh-CN" altLang="en-US" sz="1600" b="1" dirty="0">
                  <a:effectLst>
                    <a:outerShdw blurRad="38100" dist="38100" dir="2700000" algn="tl">
                      <a:srgbClr val="C0C0C0"/>
                    </a:outerShdw>
                  </a:effectLst>
                  <a:latin typeface="宋体" charset="-122"/>
                  <a:ea typeface="宋体" charset="-122"/>
                </a:rPr>
                <a:t>产生规则 </a:t>
              </a:r>
              <a:r>
                <a:rPr lang="en-US" altLang="zh-CN" sz="1600" b="1" dirty="0">
                  <a:effectLst>
                    <a:outerShdw blurRad="38100" dist="38100" dir="2700000" algn="tl">
                      <a:srgbClr val="C0C0C0"/>
                    </a:outerShdw>
                  </a:effectLst>
                  <a:latin typeface="宋体" charset="-122"/>
                  <a:ea typeface="宋体" charset="-122"/>
                </a:rPr>
                <a:t>R</a:t>
              </a:r>
            </a:p>
          </p:txBody>
        </p:sp>
        <p:graphicFrame>
          <p:nvGraphicFramePr>
            <p:cNvPr id="14" name="Object 2">
              <a:extLst>
                <a:ext uri="{FF2B5EF4-FFF2-40B4-BE49-F238E27FC236}">
                  <a16:creationId xmlns:a16="http://schemas.microsoft.com/office/drawing/2014/main" id="{FC4A248C-A49A-4A6E-9F26-95B71B402AE0}"/>
                </a:ext>
              </a:extLst>
            </p:cNvPr>
            <p:cNvGraphicFramePr>
              <a:graphicFrameLocks noChangeAspect="1"/>
            </p:cNvGraphicFramePr>
            <p:nvPr/>
          </p:nvGraphicFramePr>
          <p:xfrm>
            <a:off x="6322055" y="2723717"/>
            <a:ext cx="2183464" cy="1293119"/>
          </p:xfrm>
          <a:graphic>
            <a:graphicData uri="http://schemas.openxmlformats.org/presentationml/2006/ole">
              <mc:AlternateContent xmlns:mc="http://schemas.openxmlformats.org/markup-compatibility/2006">
                <mc:Choice xmlns:v="urn:schemas-microsoft-com:vml" Requires="v">
                  <p:oleObj spid="_x0000_s101391" name="Document" r:id="rId5" imgW="5638800" imgH="2451100" progId="Word.Document.8">
                    <p:embed/>
                  </p:oleObj>
                </mc:Choice>
                <mc:Fallback>
                  <p:oleObj name="Document" r:id="rId5" imgW="5638800" imgH="2451100" progId="Word.Document.8">
                    <p:embed/>
                    <p:pic>
                      <p:nvPicPr>
                        <p:cNvPr id="14" name="Object 2">
                          <a:extLst>
                            <a:ext uri="{FF2B5EF4-FFF2-40B4-BE49-F238E27FC236}">
                              <a16:creationId xmlns:a16="http://schemas.microsoft.com/office/drawing/2014/main" id="{FC4A248C-A49A-4A6E-9F26-95B71B402A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2055" y="2723717"/>
                          <a:ext cx="2183464" cy="1293119"/>
                        </a:xfrm>
                        <a:prstGeom prst="rect">
                          <a:avLst/>
                        </a:prstGeom>
                        <a:noFill/>
                        <a:ln>
                          <a:noFill/>
                        </a:ln>
                        <a:effectLst/>
                      </p:spPr>
                    </p:pic>
                  </p:oleObj>
                </mc:Fallback>
              </mc:AlternateContent>
            </a:graphicData>
          </a:graphic>
        </p:graphicFrame>
        <p:sp>
          <p:nvSpPr>
            <p:cNvPr id="2" name="文本框 1">
              <a:extLst>
                <a:ext uri="{FF2B5EF4-FFF2-40B4-BE49-F238E27FC236}">
                  <a16:creationId xmlns:a16="http://schemas.microsoft.com/office/drawing/2014/main" id="{DAB8066C-5D8F-4405-9F0B-84F4B37034D5}"/>
                </a:ext>
              </a:extLst>
            </p:cNvPr>
            <p:cNvSpPr txBox="1"/>
            <p:nvPr/>
          </p:nvSpPr>
          <p:spPr>
            <a:xfrm>
              <a:off x="2611820" y="2539051"/>
              <a:ext cx="1805156" cy="348444"/>
            </a:xfrm>
            <a:prstGeom prst="rect">
              <a:avLst/>
            </a:prstGeom>
            <a:noFill/>
          </p:spPr>
          <p:txBody>
            <a:bodyPr wrap="none" rtlCol="0">
              <a:spAutoFit/>
            </a:bodyPr>
            <a:lstStyle/>
            <a:p>
              <a:r>
                <a:rPr lang="zh-CN" altLang="en-US" sz="1600" dirty="0">
                  <a:solidFill>
                    <a:srgbClr val="FF0000"/>
                  </a:solidFill>
                  <a:highlight>
                    <a:srgbClr val="FFFF00"/>
                  </a:highlight>
                  <a:latin typeface="Microsoft YaHei" panose="020B0503020204020204" pitchFamily="34" charset="-122"/>
                  <a:ea typeface="Microsoft YaHei" panose="020B0503020204020204" pitchFamily="34" charset="-122"/>
                </a:rPr>
                <a:t>离散化</a:t>
              </a:r>
              <a:r>
                <a:rPr lang="en-US" altLang="zh-CN" sz="1600" dirty="0">
                  <a:solidFill>
                    <a:srgbClr val="FF0000"/>
                  </a:solidFill>
                  <a:highlight>
                    <a:srgbClr val="FFFF00"/>
                  </a:highlight>
                  <a:latin typeface="Microsoft YaHei" panose="020B0503020204020204" pitchFamily="34" charset="-122"/>
                  <a:ea typeface="Microsoft YaHei" panose="020B0503020204020204" pitchFamily="34" charset="-122"/>
                </a:rPr>
                <a:t> + </a:t>
              </a:r>
              <a:r>
                <a:rPr lang="zh-CN" altLang="en-US" sz="1600" dirty="0">
                  <a:solidFill>
                    <a:srgbClr val="FF0000"/>
                  </a:solidFill>
                  <a:highlight>
                    <a:srgbClr val="FFFF00"/>
                  </a:highlight>
                  <a:latin typeface="Microsoft YaHei" panose="020B0503020204020204" pitchFamily="34" charset="-122"/>
                  <a:ea typeface="Microsoft YaHei" panose="020B0503020204020204" pitchFamily="34" charset="-122"/>
                </a:rPr>
                <a:t>模糊化</a:t>
              </a:r>
            </a:p>
          </p:txBody>
        </p:sp>
        <p:cxnSp>
          <p:nvCxnSpPr>
            <p:cNvPr id="8" name="直接箭头连接符 7">
              <a:extLst>
                <a:ext uri="{FF2B5EF4-FFF2-40B4-BE49-F238E27FC236}">
                  <a16:creationId xmlns:a16="http://schemas.microsoft.com/office/drawing/2014/main" id="{0B0B2A78-89EF-4043-8426-76BFC1A88DF5}"/>
                </a:ext>
              </a:extLst>
            </p:cNvPr>
            <p:cNvCxnSpPr/>
            <p:nvPr/>
          </p:nvCxnSpPr>
          <p:spPr>
            <a:xfrm flipV="1">
              <a:off x="3131840" y="2202343"/>
              <a:ext cx="360040" cy="43456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C1E333A2-D57C-4FB5-90A3-543FB5A271C4}"/>
                </a:ext>
              </a:extLst>
            </p:cNvPr>
            <p:cNvCxnSpPr/>
            <p:nvPr/>
          </p:nvCxnSpPr>
          <p:spPr>
            <a:xfrm flipH="1">
              <a:off x="3419872" y="2852540"/>
              <a:ext cx="576064" cy="50445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BCFBCFCD-A86B-46BA-AE66-F8D6BEA5F94A}"/>
                </a:ext>
              </a:extLst>
            </p:cNvPr>
            <p:cNvSpPr/>
            <p:nvPr/>
          </p:nvSpPr>
          <p:spPr>
            <a:xfrm>
              <a:off x="6609548" y="2996952"/>
              <a:ext cx="245384" cy="101988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 name="文本框 18">
              <a:extLst>
                <a:ext uri="{FF2B5EF4-FFF2-40B4-BE49-F238E27FC236}">
                  <a16:creationId xmlns:a16="http://schemas.microsoft.com/office/drawing/2014/main" id="{4DE910A3-B4FD-46EA-9C30-7E8EA0F8BF03}"/>
                </a:ext>
              </a:extLst>
            </p:cNvPr>
            <p:cNvSpPr txBox="1"/>
            <p:nvPr/>
          </p:nvSpPr>
          <p:spPr>
            <a:xfrm>
              <a:off x="6362061" y="4016836"/>
              <a:ext cx="740357" cy="285091"/>
            </a:xfrm>
            <a:prstGeom prst="rect">
              <a:avLst/>
            </a:prstGeom>
            <a:noFill/>
          </p:spPr>
          <p:txBody>
            <a:bodyPr wrap="square">
              <a:spAutoFit/>
            </a:bodyPr>
            <a:lstStyle/>
            <a:p>
              <a:pPr algn="ctr"/>
              <a:r>
                <a:rPr lang="zh-CN" altLang="en-US" sz="1200" dirty="0">
                  <a:solidFill>
                    <a:srgbClr val="FF0000"/>
                  </a:solidFill>
                  <a:highlight>
                    <a:srgbClr val="FFFF00"/>
                  </a:highlight>
                  <a:latin typeface="Microsoft YaHei" panose="020B0503020204020204" pitchFamily="34" charset="-122"/>
                  <a:ea typeface="Microsoft YaHei" panose="020B0503020204020204" pitchFamily="34" charset="-122"/>
                </a:rPr>
                <a:t>离散化</a:t>
              </a:r>
              <a:endParaRPr lang="zh-CN" altLang="en-US" sz="1200" dirty="0"/>
            </a:p>
          </p:txBody>
        </p:sp>
        <p:sp>
          <p:nvSpPr>
            <p:cNvPr id="20" name="矩形 19">
              <a:extLst>
                <a:ext uri="{FF2B5EF4-FFF2-40B4-BE49-F238E27FC236}">
                  <a16:creationId xmlns:a16="http://schemas.microsoft.com/office/drawing/2014/main" id="{C2D58907-A1C2-40E1-90C5-7B1F4EECEF56}"/>
                </a:ext>
              </a:extLst>
            </p:cNvPr>
            <p:cNvSpPr/>
            <p:nvPr/>
          </p:nvSpPr>
          <p:spPr>
            <a:xfrm>
              <a:off x="6611484" y="3019359"/>
              <a:ext cx="1776940" cy="18201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 name="文本框 20">
              <a:extLst>
                <a:ext uri="{FF2B5EF4-FFF2-40B4-BE49-F238E27FC236}">
                  <a16:creationId xmlns:a16="http://schemas.microsoft.com/office/drawing/2014/main" id="{4C15326C-86F7-4258-B4DB-339617741F12}"/>
                </a:ext>
              </a:extLst>
            </p:cNvPr>
            <p:cNvSpPr txBox="1"/>
            <p:nvPr/>
          </p:nvSpPr>
          <p:spPr>
            <a:xfrm>
              <a:off x="8388424" y="2934785"/>
              <a:ext cx="740357" cy="285091"/>
            </a:xfrm>
            <a:prstGeom prst="rect">
              <a:avLst/>
            </a:prstGeom>
            <a:noFill/>
          </p:spPr>
          <p:txBody>
            <a:bodyPr wrap="square">
              <a:spAutoFit/>
            </a:bodyPr>
            <a:lstStyle/>
            <a:p>
              <a:pPr algn="ctr"/>
              <a:r>
                <a:rPr lang="zh-CN" altLang="en-US" sz="1200" dirty="0">
                  <a:solidFill>
                    <a:srgbClr val="0070C0"/>
                  </a:solidFill>
                  <a:highlight>
                    <a:srgbClr val="FFFF00"/>
                  </a:highlight>
                  <a:latin typeface="Microsoft YaHei" panose="020B0503020204020204" pitchFamily="34" charset="-122"/>
                  <a:ea typeface="Microsoft YaHei" panose="020B0503020204020204" pitchFamily="34" charset="-122"/>
                </a:rPr>
                <a:t>模糊化</a:t>
              </a:r>
              <a:endParaRPr lang="zh-CN" altLang="en-US" sz="1200" dirty="0">
                <a:solidFill>
                  <a:srgbClr val="0070C0"/>
                </a:solidFill>
              </a:endParaRPr>
            </a:p>
          </p:txBody>
        </p:sp>
        <p:pic>
          <p:nvPicPr>
            <p:cNvPr id="23" name="图片 22">
              <a:extLst>
                <a:ext uri="{FF2B5EF4-FFF2-40B4-BE49-F238E27FC236}">
                  <a16:creationId xmlns:a16="http://schemas.microsoft.com/office/drawing/2014/main" id="{FD8B74F2-B174-4BB6-8B1F-62ED47E783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9751" y="4653136"/>
              <a:ext cx="2880320" cy="362296"/>
            </a:xfrm>
            <a:prstGeom prst="rect">
              <a:avLst/>
            </a:prstGeom>
          </p:spPr>
        </p:pic>
        <p:sp>
          <p:nvSpPr>
            <p:cNvPr id="24" name="箭头: 右 23">
              <a:extLst>
                <a:ext uri="{FF2B5EF4-FFF2-40B4-BE49-F238E27FC236}">
                  <a16:creationId xmlns:a16="http://schemas.microsoft.com/office/drawing/2014/main" id="{D3C58393-FA5F-4D89-978F-1619601CF009}"/>
                </a:ext>
              </a:extLst>
            </p:cNvPr>
            <p:cNvSpPr/>
            <p:nvPr/>
          </p:nvSpPr>
          <p:spPr>
            <a:xfrm>
              <a:off x="5220071" y="4725144"/>
              <a:ext cx="288033" cy="216024"/>
            </a:xfrm>
            <a:prstGeom prst="rightArrow">
              <a:avLst/>
            </a:prstGeom>
            <a:solidFill>
              <a:srgbClr val="92D05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600"/>
            </a:p>
          </p:txBody>
        </p:sp>
        <p:graphicFrame>
          <p:nvGraphicFramePr>
            <p:cNvPr id="25" name="Object 6">
              <a:extLst>
                <a:ext uri="{FF2B5EF4-FFF2-40B4-BE49-F238E27FC236}">
                  <a16:creationId xmlns:a16="http://schemas.microsoft.com/office/drawing/2014/main" id="{671578F6-0ECC-48C2-92E2-56954D58A1F7}"/>
                </a:ext>
              </a:extLst>
            </p:cNvPr>
            <p:cNvGraphicFramePr>
              <a:graphicFrameLocks noChangeAspect="1"/>
            </p:cNvGraphicFramePr>
            <p:nvPr/>
          </p:nvGraphicFramePr>
          <p:xfrm>
            <a:off x="5617100" y="4733623"/>
            <a:ext cx="3347388" cy="187257"/>
          </p:xfrm>
          <a:graphic>
            <a:graphicData uri="http://schemas.openxmlformats.org/presentationml/2006/ole">
              <mc:AlternateContent xmlns:mc="http://schemas.openxmlformats.org/markup-compatibility/2006">
                <mc:Choice xmlns:v="urn:schemas-microsoft-com:vml" Requires="v">
                  <p:oleObj spid="_x0000_s101392" name="Equation" r:id="rId8" imgW="3784600" imgH="190500" progId="Equation.DSMT4">
                    <p:embed/>
                  </p:oleObj>
                </mc:Choice>
                <mc:Fallback>
                  <p:oleObj name="Equation" r:id="rId8" imgW="3784600" imgH="190500" progId="Equation.DSMT4">
                    <p:embed/>
                    <p:pic>
                      <p:nvPicPr>
                        <p:cNvPr id="25" name="Object 6">
                          <a:extLst>
                            <a:ext uri="{FF2B5EF4-FFF2-40B4-BE49-F238E27FC236}">
                              <a16:creationId xmlns:a16="http://schemas.microsoft.com/office/drawing/2014/main" id="{671578F6-0ECC-48C2-92E2-56954D58A1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7100" y="4733623"/>
                          <a:ext cx="3347388" cy="187257"/>
                        </a:xfrm>
                        <a:prstGeom prst="rect">
                          <a:avLst/>
                        </a:prstGeom>
                        <a:noFill/>
                        <a:ln>
                          <a:noFill/>
                        </a:ln>
                        <a:effectLst/>
                      </p:spPr>
                    </p:pic>
                  </p:oleObj>
                </mc:Fallback>
              </mc:AlternateContent>
            </a:graphicData>
          </a:graphic>
        </p:graphicFrame>
        <p:graphicFrame>
          <p:nvGraphicFramePr>
            <p:cNvPr id="26" name="Object 3">
              <a:extLst>
                <a:ext uri="{FF2B5EF4-FFF2-40B4-BE49-F238E27FC236}">
                  <a16:creationId xmlns:a16="http://schemas.microsoft.com/office/drawing/2014/main" id="{2D2C17C2-6531-49B1-A1AE-8D12B8D51C5F}"/>
                </a:ext>
              </a:extLst>
            </p:cNvPr>
            <p:cNvGraphicFramePr>
              <a:graphicFrameLocks noChangeAspect="1"/>
            </p:cNvGraphicFramePr>
            <p:nvPr/>
          </p:nvGraphicFramePr>
          <p:xfrm>
            <a:off x="4165242" y="5544022"/>
            <a:ext cx="1342862" cy="431201"/>
          </p:xfrm>
          <a:graphic>
            <a:graphicData uri="http://schemas.openxmlformats.org/presentationml/2006/ole">
              <mc:AlternateContent xmlns:mc="http://schemas.openxmlformats.org/markup-compatibility/2006">
                <mc:Choice xmlns:v="urn:schemas-microsoft-com:vml" Requires="v">
                  <p:oleObj spid="_x0000_s101393" name="Equation" r:id="rId10" imgW="545626" imgH="177646" progId="Equation.DSMT4">
                    <p:embed/>
                  </p:oleObj>
                </mc:Choice>
                <mc:Fallback>
                  <p:oleObj name="Equation" r:id="rId10" imgW="545626" imgH="177646" progId="Equation.DSMT4">
                    <p:embed/>
                    <p:pic>
                      <p:nvPicPr>
                        <p:cNvPr id="26" name="Object 3">
                          <a:extLst>
                            <a:ext uri="{FF2B5EF4-FFF2-40B4-BE49-F238E27FC236}">
                              <a16:creationId xmlns:a16="http://schemas.microsoft.com/office/drawing/2014/main" id="{2D2C17C2-6531-49B1-A1AE-8D12B8D51C5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65242" y="5544022"/>
                          <a:ext cx="1342862" cy="431201"/>
                        </a:xfrm>
                        <a:prstGeom prst="rect">
                          <a:avLst/>
                        </a:prstGeom>
                        <a:noFill/>
                        <a:ln>
                          <a:noFill/>
                        </a:ln>
                        <a:effectLst/>
                      </p:spPr>
                    </p:pic>
                  </p:oleObj>
                </mc:Fallback>
              </mc:AlternateContent>
            </a:graphicData>
          </a:graphic>
        </p:graphicFrame>
        <p:sp>
          <p:nvSpPr>
            <p:cNvPr id="27" name="文本框 26">
              <a:extLst>
                <a:ext uri="{FF2B5EF4-FFF2-40B4-BE49-F238E27FC236}">
                  <a16:creationId xmlns:a16="http://schemas.microsoft.com/office/drawing/2014/main" id="{2F1CD46E-164E-40BE-9E21-3C799B7C63EA}"/>
                </a:ext>
              </a:extLst>
            </p:cNvPr>
            <p:cNvSpPr txBox="1"/>
            <p:nvPr/>
          </p:nvSpPr>
          <p:spPr>
            <a:xfrm>
              <a:off x="467394" y="5574944"/>
              <a:ext cx="1728341" cy="348444"/>
            </a:xfrm>
            <a:prstGeom prst="rect">
              <a:avLst/>
            </a:prstGeom>
            <a:solidFill>
              <a:srgbClr val="FFC000"/>
            </a:solidFill>
          </p:spPr>
          <p:txBody>
            <a:bodyPr wrap="square">
              <a:spAutoFit/>
            </a:bodyPr>
            <a:lstStyle/>
            <a:p>
              <a:pPr algn="ctr"/>
              <a:r>
                <a:rPr lang="zh-CN" altLang="en-US" sz="1600" b="1" dirty="0">
                  <a:effectLst>
                    <a:outerShdw blurRad="38100" dist="38100" dir="2700000" algn="tl">
                      <a:srgbClr val="C0C0C0"/>
                    </a:outerShdw>
                  </a:effectLst>
                  <a:latin typeface="宋体" charset="-122"/>
                  <a:ea typeface="宋体" charset="-122"/>
                </a:rPr>
                <a:t>模糊决策</a:t>
              </a:r>
              <a:endParaRPr lang="en-US" altLang="zh-CN" sz="1600" b="1" dirty="0">
                <a:effectLst>
                  <a:outerShdw blurRad="38100" dist="38100" dir="2700000" algn="tl">
                    <a:srgbClr val="C0C0C0"/>
                  </a:outerShdw>
                </a:effectLst>
                <a:latin typeface="宋体" charset="-122"/>
                <a:ea typeface="宋体" charset="-122"/>
              </a:endParaRPr>
            </a:p>
          </p:txBody>
        </p:sp>
        <p:sp>
          <p:nvSpPr>
            <p:cNvPr id="28" name="文本框 27">
              <a:extLst>
                <a:ext uri="{FF2B5EF4-FFF2-40B4-BE49-F238E27FC236}">
                  <a16:creationId xmlns:a16="http://schemas.microsoft.com/office/drawing/2014/main" id="{454407EA-3EE1-4013-8A06-9AC1433C51B4}"/>
                </a:ext>
              </a:extLst>
            </p:cNvPr>
            <p:cNvSpPr txBox="1"/>
            <p:nvPr/>
          </p:nvSpPr>
          <p:spPr>
            <a:xfrm>
              <a:off x="467394" y="6312086"/>
              <a:ext cx="1728341" cy="348444"/>
            </a:xfrm>
            <a:prstGeom prst="rect">
              <a:avLst/>
            </a:prstGeom>
            <a:solidFill>
              <a:srgbClr val="FFC000"/>
            </a:solidFill>
          </p:spPr>
          <p:txBody>
            <a:bodyPr wrap="square">
              <a:spAutoFit/>
            </a:bodyPr>
            <a:lstStyle/>
            <a:p>
              <a:pPr algn="ctr"/>
              <a:r>
                <a:rPr lang="zh-CN" altLang="en-US" sz="1600" b="1" dirty="0">
                  <a:effectLst>
                    <a:outerShdw blurRad="38100" dist="38100" dir="2700000" algn="tl">
                      <a:srgbClr val="C0C0C0"/>
                    </a:outerShdw>
                  </a:effectLst>
                  <a:latin typeface="宋体" charset="-122"/>
                  <a:ea typeface="宋体" charset="-122"/>
                </a:rPr>
                <a:t>解模糊</a:t>
              </a:r>
              <a:endParaRPr lang="en-US" altLang="zh-CN" sz="1600" b="1" dirty="0">
                <a:effectLst>
                  <a:outerShdw blurRad="38100" dist="38100" dir="2700000" algn="tl">
                    <a:srgbClr val="C0C0C0"/>
                  </a:outerShdw>
                </a:effectLst>
                <a:latin typeface="宋体" charset="-122"/>
                <a:ea typeface="宋体" charset="-122"/>
              </a:endParaRPr>
            </a:p>
          </p:txBody>
        </p:sp>
        <p:sp>
          <p:nvSpPr>
            <p:cNvPr id="30" name="文本框 29">
              <a:extLst>
                <a:ext uri="{FF2B5EF4-FFF2-40B4-BE49-F238E27FC236}">
                  <a16:creationId xmlns:a16="http://schemas.microsoft.com/office/drawing/2014/main" id="{2659D693-097A-43DF-8767-51CCF25263D1}"/>
                </a:ext>
              </a:extLst>
            </p:cNvPr>
            <p:cNvSpPr txBox="1"/>
            <p:nvPr/>
          </p:nvSpPr>
          <p:spPr>
            <a:xfrm>
              <a:off x="2753815" y="6311112"/>
              <a:ext cx="5751704" cy="348444"/>
            </a:xfrm>
            <a:prstGeom prst="rect">
              <a:avLst/>
            </a:prstGeom>
            <a:noFill/>
          </p:spPr>
          <p:txBody>
            <a:bodyPr wrap="square">
              <a:spAutoFit/>
            </a:bodyPr>
            <a:lstStyle/>
            <a:p>
              <a:r>
                <a:rPr lang="zh-CN" altLang="en-US" sz="1600" b="1" dirty="0">
                  <a:effectLst>
                    <a:outerShdw blurRad="38100" dist="38100" dir="2700000" algn="tl">
                      <a:srgbClr val="C0C0C0"/>
                    </a:outerShdw>
                  </a:effectLst>
                </a:rPr>
                <a:t>按照“隶属度最大原则”等原则进行解模糊得到控制量</a:t>
              </a:r>
              <a:endParaRPr lang="zh-CN" altLang="en-US" sz="1600" dirty="0"/>
            </a:p>
          </p:txBody>
        </p:sp>
        <p:sp>
          <p:nvSpPr>
            <p:cNvPr id="31" name="箭头: 下 30">
              <a:extLst>
                <a:ext uri="{FF2B5EF4-FFF2-40B4-BE49-F238E27FC236}">
                  <a16:creationId xmlns:a16="http://schemas.microsoft.com/office/drawing/2014/main" id="{5B60195C-C934-42CE-B066-C5435EB886B0}"/>
                </a:ext>
              </a:extLst>
            </p:cNvPr>
            <p:cNvSpPr/>
            <p:nvPr/>
          </p:nvSpPr>
          <p:spPr>
            <a:xfrm>
              <a:off x="1115616" y="2692845"/>
              <a:ext cx="360040" cy="454152"/>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2" name="箭头: 下 31">
              <a:extLst>
                <a:ext uri="{FF2B5EF4-FFF2-40B4-BE49-F238E27FC236}">
                  <a16:creationId xmlns:a16="http://schemas.microsoft.com/office/drawing/2014/main" id="{C56C225A-F403-4EE8-9A68-404FED38944D}"/>
                </a:ext>
              </a:extLst>
            </p:cNvPr>
            <p:cNvSpPr/>
            <p:nvPr/>
          </p:nvSpPr>
          <p:spPr>
            <a:xfrm>
              <a:off x="1115616" y="4016836"/>
              <a:ext cx="360040" cy="454152"/>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3" name="箭头: 下 32">
              <a:extLst>
                <a:ext uri="{FF2B5EF4-FFF2-40B4-BE49-F238E27FC236}">
                  <a16:creationId xmlns:a16="http://schemas.microsoft.com/office/drawing/2014/main" id="{7BAA7136-7462-48BB-8E5E-315AC15BF63D}"/>
                </a:ext>
              </a:extLst>
            </p:cNvPr>
            <p:cNvSpPr/>
            <p:nvPr/>
          </p:nvSpPr>
          <p:spPr>
            <a:xfrm>
              <a:off x="1115616" y="5071630"/>
              <a:ext cx="360040" cy="454152"/>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4" name="箭头: 下 33">
              <a:extLst>
                <a:ext uri="{FF2B5EF4-FFF2-40B4-BE49-F238E27FC236}">
                  <a16:creationId xmlns:a16="http://schemas.microsoft.com/office/drawing/2014/main" id="{34FA0CA2-1B63-4EBB-8196-178D9AA3B625}"/>
                </a:ext>
              </a:extLst>
            </p:cNvPr>
            <p:cNvSpPr/>
            <p:nvPr/>
          </p:nvSpPr>
          <p:spPr>
            <a:xfrm>
              <a:off x="1115616" y="5986102"/>
              <a:ext cx="360040" cy="317674"/>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38" name="直接连接符 37">
            <a:extLst>
              <a:ext uri="{FF2B5EF4-FFF2-40B4-BE49-F238E27FC236}">
                <a16:creationId xmlns:a16="http://schemas.microsoft.com/office/drawing/2014/main" id="{DA8F2693-0EC9-40AF-AA0A-27080DE494F8}"/>
              </a:ext>
            </a:extLst>
          </p:cNvPr>
          <p:cNvCxnSpPr/>
          <p:nvPr/>
        </p:nvCxnSpPr>
        <p:spPr>
          <a:xfrm>
            <a:off x="667528" y="1340768"/>
            <a:ext cx="0" cy="532859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直接连接符 39">
            <a:extLst>
              <a:ext uri="{FF2B5EF4-FFF2-40B4-BE49-F238E27FC236}">
                <a16:creationId xmlns:a16="http://schemas.microsoft.com/office/drawing/2014/main" id="{9289855E-2537-476B-A0D8-6B23E47AC5E3}"/>
              </a:ext>
            </a:extLst>
          </p:cNvPr>
          <p:cNvCxnSpPr/>
          <p:nvPr/>
        </p:nvCxnSpPr>
        <p:spPr>
          <a:xfrm flipH="1">
            <a:off x="35496" y="2511240"/>
            <a:ext cx="632032"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2" name="文本框 41">
            <a:extLst>
              <a:ext uri="{FF2B5EF4-FFF2-40B4-BE49-F238E27FC236}">
                <a16:creationId xmlns:a16="http://schemas.microsoft.com/office/drawing/2014/main" id="{C1EA1853-3547-4F7D-9AFB-F6684FC2A78E}"/>
              </a:ext>
            </a:extLst>
          </p:cNvPr>
          <p:cNvSpPr txBox="1"/>
          <p:nvPr/>
        </p:nvSpPr>
        <p:spPr>
          <a:xfrm>
            <a:off x="173543" y="1286114"/>
            <a:ext cx="501157" cy="1323439"/>
          </a:xfrm>
          <a:prstGeom prst="rect">
            <a:avLst/>
          </a:prstGeom>
          <a:noFill/>
        </p:spPr>
        <p:txBody>
          <a:bodyPr wrap="square">
            <a:spAutoFit/>
          </a:bodyPr>
          <a:lstStyle/>
          <a:p>
            <a:r>
              <a:rPr lang="zh-CN" altLang="en-US" sz="1600" b="1" dirty="0">
                <a:effectLst>
                  <a:outerShdw blurRad="38100" dist="38100" dir="2700000" algn="tl">
                    <a:srgbClr val="C0C0C0"/>
                  </a:outerShdw>
                </a:effectLst>
                <a:latin typeface="Times New Roman" pitchFamily="18" charset="0"/>
              </a:rPr>
              <a:t>模糊化接口</a:t>
            </a:r>
            <a:endParaRPr lang="zh-CN" altLang="en-US" sz="1600" dirty="0"/>
          </a:p>
        </p:txBody>
      </p:sp>
      <p:sp>
        <p:nvSpPr>
          <p:cNvPr id="44" name="文本框 43">
            <a:extLst>
              <a:ext uri="{FF2B5EF4-FFF2-40B4-BE49-F238E27FC236}">
                <a16:creationId xmlns:a16="http://schemas.microsoft.com/office/drawing/2014/main" id="{5C99A8DD-B7CD-4B2D-ADF4-3EC3F1C32C0D}"/>
              </a:ext>
            </a:extLst>
          </p:cNvPr>
          <p:cNvSpPr txBox="1"/>
          <p:nvPr/>
        </p:nvSpPr>
        <p:spPr>
          <a:xfrm flipH="1">
            <a:off x="117232" y="3440926"/>
            <a:ext cx="234280" cy="1015663"/>
          </a:xfrm>
          <a:prstGeom prst="rect">
            <a:avLst/>
          </a:prstGeom>
          <a:noFill/>
        </p:spPr>
        <p:txBody>
          <a:bodyPr wrap="square">
            <a:spAutoFit/>
          </a:bodyPr>
          <a:lstStyle/>
          <a:p>
            <a:r>
              <a:rPr lang="zh-CN" altLang="en-US" sz="2000" b="1" dirty="0"/>
              <a:t>知识库</a:t>
            </a:r>
            <a:endParaRPr lang="zh-CN" altLang="en-US" sz="2000" dirty="0"/>
          </a:p>
        </p:txBody>
      </p:sp>
      <p:sp>
        <p:nvSpPr>
          <p:cNvPr id="46" name="文本框 45">
            <a:extLst>
              <a:ext uri="{FF2B5EF4-FFF2-40B4-BE49-F238E27FC236}">
                <a16:creationId xmlns:a16="http://schemas.microsoft.com/office/drawing/2014/main" id="{34CDB3AF-8456-415A-B53F-F7E2B62E65C6}"/>
              </a:ext>
            </a:extLst>
          </p:cNvPr>
          <p:cNvSpPr txBox="1"/>
          <p:nvPr/>
        </p:nvSpPr>
        <p:spPr>
          <a:xfrm flipH="1">
            <a:off x="0" y="5365002"/>
            <a:ext cx="821941" cy="1323439"/>
          </a:xfrm>
          <a:prstGeom prst="rect">
            <a:avLst/>
          </a:prstGeom>
          <a:noFill/>
        </p:spPr>
        <p:txBody>
          <a:bodyPr wrap="square">
            <a:spAutoFit/>
          </a:bodyPr>
          <a:lstStyle/>
          <a:p>
            <a:r>
              <a:rPr lang="zh-CN" altLang="en-US" sz="2000" b="1" dirty="0"/>
              <a:t>推理与解模糊接口</a:t>
            </a:r>
          </a:p>
        </p:txBody>
      </p:sp>
      <p:cxnSp>
        <p:nvCxnSpPr>
          <p:cNvPr id="47" name="直接连接符 46">
            <a:extLst>
              <a:ext uri="{FF2B5EF4-FFF2-40B4-BE49-F238E27FC236}">
                <a16:creationId xmlns:a16="http://schemas.microsoft.com/office/drawing/2014/main" id="{147DF018-3552-4026-8E96-4E5AE5D7DA8F}"/>
              </a:ext>
            </a:extLst>
          </p:cNvPr>
          <p:cNvCxnSpPr/>
          <p:nvPr/>
        </p:nvCxnSpPr>
        <p:spPr>
          <a:xfrm flipH="1">
            <a:off x="0" y="5164711"/>
            <a:ext cx="632032"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08631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14">
            <a:extLst>
              <a:ext uri="{FF2B5EF4-FFF2-40B4-BE49-F238E27FC236}">
                <a16:creationId xmlns:a16="http://schemas.microsoft.com/office/drawing/2014/main" id="{F0F50306-A536-47DA-A6EB-E009C1B9568E}"/>
              </a:ext>
            </a:extLst>
          </p:cNvPr>
          <p:cNvGrpSpPr>
            <a:grpSpLocks/>
          </p:cNvGrpSpPr>
          <p:nvPr/>
        </p:nvGrpSpPr>
        <p:grpSpPr bwMode="auto">
          <a:xfrm>
            <a:off x="1138238" y="1668463"/>
            <a:ext cx="6819900" cy="4424362"/>
            <a:chOff x="1789265" y="3883842"/>
            <a:chExt cx="5265329" cy="2902100"/>
          </a:xfrm>
        </p:grpSpPr>
        <p:cxnSp>
          <p:nvCxnSpPr>
            <p:cNvPr id="6" name="直接箭头连接符 5">
              <a:extLst>
                <a:ext uri="{FF2B5EF4-FFF2-40B4-BE49-F238E27FC236}">
                  <a16:creationId xmlns:a16="http://schemas.microsoft.com/office/drawing/2014/main" id="{B1CFB97A-8190-49DB-9699-1DEA3272B21C}"/>
                </a:ext>
              </a:extLst>
            </p:cNvPr>
            <p:cNvCxnSpPr/>
            <p:nvPr/>
          </p:nvCxnSpPr>
          <p:spPr>
            <a:xfrm flipV="1">
              <a:off x="2900916" y="3932783"/>
              <a:ext cx="0" cy="223254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直接箭头连接符 7">
              <a:extLst>
                <a:ext uri="{FF2B5EF4-FFF2-40B4-BE49-F238E27FC236}">
                  <a16:creationId xmlns:a16="http://schemas.microsoft.com/office/drawing/2014/main" id="{8989409C-59B7-4C67-B725-494D8B2F0C5E}"/>
                </a:ext>
              </a:extLst>
            </p:cNvPr>
            <p:cNvCxnSpPr/>
            <p:nvPr/>
          </p:nvCxnSpPr>
          <p:spPr>
            <a:xfrm>
              <a:off x="2900916" y="6165328"/>
              <a:ext cx="3255287"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3572" name="文本框 9">
              <a:extLst>
                <a:ext uri="{FF2B5EF4-FFF2-40B4-BE49-F238E27FC236}">
                  <a16:creationId xmlns:a16="http://schemas.microsoft.com/office/drawing/2014/main" id="{DF0C006F-6D42-438B-90B3-985078C3A53B}"/>
                </a:ext>
              </a:extLst>
            </p:cNvPr>
            <p:cNvSpPr txBox="1">
              <a:spLocks noChangeArrowheads="1"/>
            </p:cNvSpPr>
            <p:nvPr/>
          </p:nvSpPr>
          <p:spPr bwMode="auto">
            <a:xfrm>
              <a:off x="6045985" y="6193255"/>
              <a:ext cx="10086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Verdana" panose="020B0604030504040204" pitchFamily="34" charset="0"/>
                  <a:ea typeface="宋体" panose="02010600030101010101" pitchFamily="2" charset="-122"/>
                </a:defRPr>
              </a:lvl1pPr>
              <a:lvl2pPr marL="742950" indent="-285750">
                <a:defRPr sz="3200" b="1">
                  <a:solidFill>
                    <a:schemeClr val="tx1"/>
                  </a:solidFill>
                  <a:latin typeface="Verdana" panose="020B0604030504040204" pitchFamily="34" charset="0"/>
                  <a:ea typeface="宋体" panose="02010600030101010101" pitchFamily="2" charset="-122"/>
                </a:defRPr>
              </a:lvl2pPr>
              <a:lvl3pPr marL="1143000" indent="-228600">
                <a:defRPr sz="3200" b="1">
                  <a:solidFill>
                    <a:schemeClr val="tx1"/>
                  </a:solidFill>
                  <a:latin typeface="Verdana" panose="020B0604030504040204" pitchFamily="34" charset="0"/>
                  <a:ea typeface="宋体" panose="02010600030101010101" pitchFamily="2" charset="-122"/>
                </a:defRPr>
              </a:lvl3pPr>
              <a:lvl4pPr marL="1600200" indent="-228600">
                <a:defRPr sz="3200" b="1">
                  <a:solidFill>
                    <a:schemeClr val="tx1"/>
                  </a:solidFill>
                  <a:latin typeface="Verdana" panose="020B0604030504040204" pitchFamily="34" charset="0"/>
                  <a:ea typeface="宋体" panose="02010600030101010101" pitchFamily="2" charset="-122"/>
                </a:defRPr>
              </a:lvl4pPr>
              <a:lvl5pPr marL="2057400" indent="-228600">
                <a:defRPr sz="3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9pPr>
            </a:lstStyle>
            <a:p>
              <a:r>
                <a:rPr lang="zh-CN" altLang="en-US"/>
                <a:t>时间</a:t>
              </a:r>
            </a:p>
          </p:txBody>
        </p:sp>
        <p:sp>
          <p:nvSpPr>
            <p:cNvPr id="23573" name="文本框 16">
              <a:extLst>
                <a:ext uri="{FF2B5EF4-FFF2-40B4-BE49-F238E27FC236}">
                  <a16:creationId xmlns:a16="http://schemas.microsoft.com/office/drawing/2014/main" id="{D3A815D9-20CD-4EFE-8579-09F2DA7E12C4}"/>
                </a:ext>
              </a:extLst>
            </p:cNvPr>
            <p:cNvSpPr txBox="1">
              <a:spLocks noChangeArrowheads="1"/>
            </p:cNvSpPr>
            <p:nvPr/>
          </p:nvSpPr>
          <p:spPr bwMode="auto">
            <a:xfrm>
              <a:off x="1789265" y="3883842"/>
              <a:ext cx="10086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Verdana" panose="020B0604030504040204" pitchFamily="34" charset="0"/>
                  <a:ea typeface="宋体" panose="02010600030101010101" pitchFamily="2" charset="-122"/>
                </a:defRPr>
              </a:lvl1pPr>
              <a:lvl2pPr marL="742950" indent="-285750">
                <a:defRPr sz="3200" b="1">
                  <a:solidFill>
                    <a:schemeClr val="tx1"/>
                  </a:solidFill>
                  <a:latin typeface="Verdana" panose="020B0604030504040204" pitchFamily="34" charset="0"/>
                  <a:ea typeface="宋体" panose="02010600030101010101" pitchFamily="2" charset="-122"/>
                </a:defRPr>
              </a:lvl2pPr>
              <a:lvl3pPr marL="1143000" indent="-228600">
                <a:defRPr sz="3200" b="1">
                  <a:solidFill>
                    <a:schemeClr val="tx1"/>
                  </a:solidFill>
                  <a:latin typeface="Verdana" panose="020B0604030504040204" pitchFamily="34" charset="0"/>
                  <a:ea typeface="宋体" panose="02010600030101010101" pitchFamily="2" charset="-122"/>
                </a:defRPr>
              </a:lvl3pPr>
              <a:lvl4pPr marL="1600200" indent="-228600">
                <a:defRPr sz="3200" b="1">
                  <a:solidFill>
                    <a:schemeClr val="tx1"/>
                  </a:solidFill>
                  <a:latin typeface="Verdana" panose="020B0604030504040204" pitchFamily="34" charset="0"/>
                  <a:ea typeface="宋体" panose="02010600030101010101" pitchFamily="2" charset="-122"/>
                </a:defRPr>
              </a:lvl4pPr>
              <a:lvl5pPr marL="2057400" indent="-228600">
                <a:defRPr sz="3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9pPr>
            </a:lstStyle>
            <a:p>
              <a:r>
                <a:rPr lang="zh-CN" altLang="en-US"/>
                <a:t>颜色</a:t>
              </a:r>
            </a:p>
          </p:txBody>
        </p:sp>
        <p:sp>
          <p:nvSpPr>
            <p:cNvPr id="18" name="矩形 17">
              <a:extLst>
                <a:ext uri="{FF2B5EF4-FFF2-40B4-BE49-F238E27FC236}">
                  <a16:creationId xmlns:a16="http://schemas.microsoft.com/office/drawing/2014/main" id="{E021407C-D775-41B0-A81B-DA21E0EB2634}"/>
                </a:ext>
              </a:extLst>
            </p:cNvPr>
            <p:cNvSpPr/>
            <p:nvPr/>
          </p:nvSpPr>
          <p:spPr>
            <a:xfrm>
              <a:off x="2562640" y="3904668"/>
              <a:ext cx="272091" cy="2288775"/>
            </a:xfrm>
            <a:prstGeom prst="rect">
              <a:avLst/>
            </a:prstGeom>
            <a:gradFill>
              <a:gsLst>
                <a:gs pos="0">
                  <a:schemeClr val="tx2"/>
                </a:gs>
                <a:gs pos="30000">
                  <a:srgbClr val="990000"/>
                </a:gs>
                <a:gs pos="100000">
                  <a:srgbClr val="E2C9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23575" name="文本框 18">
              <a:extLst>
                <a:ext uri="{FF2B5EF4-FFF2-40B4-BE49-F238E27FC236}">
                  <a16:creationId xmlns:a16="http://schemas.microsoft.com/office/drawing/2014/main" id="{CBC4E548-048E-494E-96B7-8D234BAAEA81}"/>
                </a:ext>
              </a:extLst>
            </p:cNvPr>
            <p:cNvSpPr txBox="1">
              <a:spLocks noChangeArrowheads="1"/>
            </p:cNvSpPr>
            <p:nvPr/>
          </p:nvSpPr>
          <p:spPr bwMode="auto">
            <a:xfrm>
              <a:off x="3033417" y="6201167"/>
              <a:ext cx="4764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Verdana" panose="020B0604030504040204" pitchFamily="34" charset="0"/>
                  <a:ea typeface="宋体" panose="02010600030101010101" pitchFamily="2" charset="-122"/>
                </a:defRPr>
              </a:lvl1pPr>
              <a:lvl2pPr marL="742950" indent="-285750">
                <a:defRPr sz="3200" b="1">
                  <a:solidFill>
                    <a:schemeClr val="tx1"/>
                  </a:solidFill>
                  <a:latin typeface="Verdana" panose="020B0604030504040204" pitchFamily="34" charset="0"/>
                  <a:ea typeface="宋体" panose="02010600030101010101" pitchFamily="2" charset="-122"/>
                </a:defRPr>
              </a:lvl2pPr>
              <a:lvl3pPr marL="1143000" indent="-228600">
                <a:defRPr sz="3200" b="1">
                  <a:solidFill>
                    <a:schemeClr val="tx1"/>
                  </a:solidFill>
                  <a:latin typeface="Verdana" panose="020B0604030504040204" pitchFamily="34" charset="0"/>
                  <a:ea typeface="宋体" panose="02010600030101010101" pitchFamily="2" charset="-122"/>
                </a:defRPr>
              </a:lvl3pPr>
              <a:lvl4pPr marL="1600200" indent="-228600">
                <a:defRPr sz="3200" b="1">
                  <a:solidFill>
                    <a:schemeClr val="tx1"/>
                  </a:solidFill>
                  <a:latin typeface="Verdana" panose="020B0604030504040204" pitchFamily="34" charset="0"/>
                  <a:ea typeface="宋体" panose="02010600030101010101" pitchFamily="2" charset="-122"/>
                </a:defRPr>
              </a:lvl4pPr>
              <a:lvl5pPr marL="2057400" indent="-228600">
                <a:defRPr sz="3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9pPr>
            </a:lstStyle>
            <a:p>
              <a:r>
                <a:rPr lang="en-US" altLang="zh-CN"/>
                <a:t>2</a:t>
              </a:r>
              <a:endParaRPr lang="zh-CN" altLang="en-US"/>
            </a:p>
          </p:txBody>
        </p:sp>
        <p:sp>
          <p:nvSpPr>
            <p:cNvPr id="23576" name="文本框 19">
              <a:extLst>
                <a:ext uri="{FF2B5EF4-FFF2-40B4-BE49-F238E27FC236}">
                  <a16:creationId xmlns:a16="http://schemas.microsoft.com/office/drawing/2014/main" id="{0F04CAFB-6A2F-4887-9403-4CC2F65319AC}"/>
                </a:ext>
              </a:extLst>
            </p:cNvPr>
            <p:cNvSpPr txBox="1">
              <a:spLocks noChangeArrowheads="1"/>
            </p:cNvSpPr>
            <p:nvPr/>
          </p:nvSpPr>
          <p:spPr bwMode="auto">
            <a:xfrm>
              <a:off x="3845107" y="6201167"/>
              <a:ext cx="4764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Verdana" panose="020B0604030504040204" pitchFamily="34" charset="0"/>
                  <a:ea typeface="宋体" panose="02010600030101010101" pitchFamily="2" charset="-122"/>
                </a:defRPr>
              </a:lvl1pPr>
              <a:lvl2pPr marL="742950" indent="-285750">
                <a:defRPr sz="3200" b="1">
                  <a:solidFill>
                    <a:schemeClr val="tx1"/>
                  </a:solidFill>
                  <a:latin typeface="Verdana" panose="020B0604030504040204" pitchFamily="34" charset="0"/>
                  <a:ea typeface="宋体" panose="02010600030101010101" pitchFamily="2" charset="-122"/>
                </a:defRPr>
              </a:lvl2pPr>
              <a:lvl3pPr marL="1143000" indent="-228600">
                <a:defRPr sz="3200" b="1">
                  <a:solidFill>
                    <a:schemeClr val="tx1"/>
                  </a:solidFill>
                  <a:latin typeface="Verdana" panose="020B0604030504040204" pitchFamily="34" charset="0"/>
                  <a:ea typeface="宋体" panose="02010600030101010101" pitchFamily="2" charset="-122"/>
                </a:defRPr>
              </a:lvl3pPr>
              <a:lvl4pPr marL="1600200" indent="-228600">
                <a:defRPr sz="3200" b="1">
                  <a:solidFill>
                    <a:schemeClr val="tx1"/>
                  </a:solidFill>
                  <a:latin typeface="Verdana" panose="020B0604030504040204" pitchFamily="34" charset="0"/>
                  <a:ea typeface="宋体" panose="02010600030101010101" pitchFamily="2" charset="-122"/>
                </a:defRPr>
              </a:lvl4pPr>
              <a:lvl5pPr marL="2057400" indent="-228600">
                <a:defRPr sz="3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9pPr>
            </a:lstStyle>
            <a:p>
              <a:r>
                <a:rPr lang="en-US" altLang="zh-CN"/>
                <a:t>4</a:t>
              </a:r>
              <a:endParaRPr lang="zh-CN" altLang="en-US"/>
            </a:p>
          </p:txBody>
        </p:sp>
        <p:sp>
          <p:nvSpPr>
            <p:cNvPr id="23577" name="文本框 20">
              <a:extLst>
                <a:ext uri="{FF2B5EF4-FFF2-40B4-BE49-F238E27FC236}">
                  <a16:creationId xmlns:a16="http://schemas.microsoft.com/office/drawing/2014/main" id="{1A522D56-F62B-489E-84B2-3C52F595E10B}"/>
                </a:ext>
              </a:extLst>
            </p:cNvPr>
            <p:cNvSpPr txBox="1">
              <a:spLocks noChangeArrowheads="1"/>
            </p:cNvSpPr>
            <p:nvPr/>
          </p:nvSpPr>
          <p:spPr bwMode="auto">
            <a:xfrm>
              <a:off x="4656797" y="6201167"/>
              <a:ext cx="4764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Verdana" panose="020B0604030504040204" pitchFamily="34" charset="0"/>
                  <a:ea typeface="宋体" panose="02010600030101010101" pitchFamily="2" charset="-122"/>
                </a:defRPr>
              </a:lvl1pPr>
              <a:lvl2pPr marL="742950" indent="-285750">
                <a:defRPr sz="3200" b="1">
                  <a:solidFill>
                    <a:schemeClr val="tx1"/>
                  </a:solidFill>
                  <a:latin typeface="Verdana" panose="020B0604030504040204" pitchFamily="34" charset="0"/>
                  <a:ea typeface="宋体" panose="02010600030101010101" pitchFamily="2" charset="-122"/>
                </a:defRPr>
              </a:lvl2pPr>
              <a:lvl3pPr marL="1143000" indent="-228600">
                <a:defRPr sz="3200" b="1">
                  <a:solidFill>
                    <a:schemeClr val="tx1"/>
                  </a:solidFill>
                  <a:latin typeface="Verdana" panose="020B0604030504040204" pitchFamily="34" charset="0"/>
                  <a:ea typeface="宋体" panose="02010600030101010101" pitchFamily="2" charset="-122"/>
                </a:defRPr>
              </a:lvl3pPr>
              <a:lvl4pPr marL="1600200" indent="-228600">
                <a:defRPr sz="3200" b="1">
                  <a:solidFill>
                    <a:schemeClr val="tx1"/>
                  </a:solidFill>
                  <a:latin typeface="Verdana" panose="020B0604030504040204" pitchFamily="34" charset="0"/>
                  <a:ea typeface="宋体" panose="02010600030101010101" pitchFamily="2" charset="-122"/>
                </a:defRPr>
              </a:lvl4pPr>
              <a:lvl5pPr marL="2057400" indent="-228600">
                <a:defRPr sz="3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9pPr>
            </a:lstStyle>
            <a:p>
              <a:r>
                <a:rPr lang="en-US" altLang="zh-CN"/>
                <a:t>6</a:t>
              </a:r>
              <a:endParaRPr lang="zh-CN" altLang="en-US"/>
            </a:p>
          </p:txBody>
        </p:sp>
        <p:sp>
          <p:nvSpPr>
            <p:cNvPr id="23578" name="文本框 21">
              <a:extLst>
                <a:ext uri="{FF2B5EF4-FFF2-40B4-BE49-F238E27FC236}">
                  <a16:creationId xmlns:a16="http://schemas.microsoft.com/office/drawing/2014/main" id="{FBB69A58-AF0B-48FA-9800-A40E24ACBBEC}"/>
                </a:ext>
              </a:extLst>
            </p:cNvPr>
            <p:cNvSpPr txBox="1">
              <a:spLocks noChangeArrowheads="1"/>
            </p:cNvSpPr>
            <p:nvPr/>
          </p:nvSpPr>
          <p:spPr bwMode="auto">
            <a:xfrm>
              <a:off x="5468488" y="6201167"/>
              <a:ext cx="4764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Verdana" panose="020B0604030504040204" pitchFamily="34" charset="0"/>
                  <a:ea typeface="宋体" panose="02010600030101010101" pitchFamily="2" charset="-122"/>
                </a:defRPr>
              </a:lvl1pPr>
              <a:lvl2pPr marL="742950" indent="-285750">
                <a:defRPr sz="3200" b="1">
                  <a:solidFill>
                    <a:schemeClr val="tx1"/>
                  </a:solidFill>
                  <a:latin typeface="Verdana" panose="020B0604030504040204" pitchFamily="34" charset="0"/>
                  <a:ea typeface="宋体" panose="02010600030101010101" pitchFamily="2" charset="-122"/>
                </a:defRPr>
              </a:lvl2pPr>
              <a:lvl3pPr marL="1143000" indent="-228600">
                <a:defRPr sz="3200" b="1">
                  <a:solidFill>
                    <a:schemeClr val="tx1"/>
                  </a:solidFill>
                  <a:latin typeface="Verdana" panose="020B0604030504040204" pitchFamily="34" charset="0"/>
                  <a:ea typeface="宋体" panose="02010600030101010101" pitchFamily="2" charset="-122"/>
                </a:defRPr>
              </a:lvl3pPr>
              <a:lvl4pPr marL="1600200" indent="-228600">
                <a:defRPr sz="3200" b="1">
                  <a:solidFill>
                    <a:schemeClr val="tx1"/>
                  </a:solidFill>
                  <a:latin typeface="Verdana" panose="020B0604030504040204" pitchFamily="34" charset="0"/>
                  <a:ea typeface="宋体" panose="02010600030101010101" pitchFamily="2" charset="-122"/>
                </a:defRPr>
              </a:lvl4pPr>
              <a:lvl5pPr marL="2057400" indent="-228600">
                <a:defRPr sz="3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9pPr>
            </a:lstStyle>
            <a:p>
              <a:r>
                <a:rPr lang="en-US" altLang="zh-CN"/>
                <a:t>8</a:t>
              </a:r>
              <a:endParaRPr lang="zh-CN" altLang="en-US"/>
            </a:p>
          </p:txBody>
        </p:sp>
        <p:sp>
          <p:nvSpPr>
            <p:cNvPr id="11" name="椭圆 10">
              <a:extLst>
                <a:ext uri="{FF2B5EF4-FFF2-40B4-BE49-F238E27FC236}">
                  <a16:creationId xmlns:a16="http://schemas.microsoft.com/office/drawing/2014/main" id="{35374B6F-6407-44BF-8BEE-4722B6C00052}"/>
                </a:ext>
              </a:extLst>
            </p:cNvPr>
            <p:cNvSpPr/>
            <p:nvPr/>
          </p:nvSpPr>
          <p:spPr>
            <a:xfrm>
              <a:off x="3201197" y="5733189"/>
              <a:ext cx="139722" cy="117666"/>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椭圆 26">
              <a:extLst>
                <a:ext uri="{FF2B5EF4-FFF2-40B4-BE49-F238E27FC236}">
                  <a16:creationId xmlns:a16="http://schemas.microsoft.com/office/drawing/2014/main" id="{D84545B1-A0C4-45E5-8877-6E48FF754CDA}"/>
                </a:ext>
              </a:extLst>
            </p:cNvPr>
            <p:cNvSpPr/>
            <p:nvPr/>
          </p:nvSpPr>
          <p:spPr>
            <a:xfrm>
              <a:off x="4013793" y="4653362"/>
              <a:ext cx="139722" cy="117667"/>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椭圆 27">
              <a:extLst>
                <a:ext uri="{FF2B5EF4-FFF2-40B4-BE49-F238E27FC236}">
                  <a16:creationId xmlns:a16="http://schemas.microsoft.com/office/drawing/2014/main" id="{A802FB08-84DC-420C-B708-C683E9E1447A}"/>
                </a:ext>
              </a:extLst>
            </p:cNvPr>
            <p:cNvSpPr/>
            <p:nvPr/>
          </p:nvSpPr>
          <p:spPr>
            <a:xfrm>
              <a:off x="4825163" y="4207686"/>
              <a:ext cx="139722" cy="117667"/>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椭圆 28">
              <a:extLst>
                <a:ext uri="{FF2B5EF4-FFF2-40B4-BE49-F238E27FC236}">
                  <a16:creationId xmlns:a16="http://schemas.microsoft.com/office/drawing/2014/main" id="{CC64F426-2A65-4D4B-80A0-489CEA875CF3}"/>
                </a:ext>
              </a:extLst>
            </p:cNvPr>
            <p:cNvSpPr/>
            <p:nvPr/>
          </p:nvSpPr>
          <p:spPr>
            <a:xfrm>
              <a:off x="5636534" y="3956733"/>
              <a:ext cx="139722" cy="117666"/>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任意多边形: 形状 13">
              <a:extLst>
                <a:ext uri="{FF2B5EF4-FFF2-40B4-BE49-F238E27FC236}">
                  <a16:creationId xmlns:a16="http://schemas.microsoft.com/office/drawing/2014/main" id="{4E155608-E9C2-4FB1-B2FF-43DB554E6C06}"/>
                </a:ext>
              </a:extLst>
            </p:cNvPr>
            <p:cNvSpPr/>
            <p:nvPr/>
          </p:nvSpPr>
          <p:spPr>
            <a:xfrm>
              <a:off x="3253899" y="4007756"/>
              <a:ext cx="2446368" cy="1775415"/>
            </a:xfrm>
            <a:custGeom>
              <a:avLst/>
              <a:gdLst>
                <a:gd name="connsiteX0" fmla="*/ 0 w 2446020"/>
                <a:gd name="connsiteY0" fmla="*/ 1775460 h 1775460"/>
                <a:gd name="connsiteX1" fmla="*/ 822960 w 2446020"/>
                <a:gd name="connsiteY1" fmla="*/ 693420 h 1775460"/>
                <a:gd name="connsiteX2" fmla="*/ 1653540 w 2446020"/>
                <a:gd name="connsiteY2" fmla="*/ 236220 h 1775460"/>
                <a:gd name="connsiteX3" fmla="*/ 2446020 w 2446020"/>
                <a:gd name="connsiteY3" fmla="*/ 0 h 1775460"/>
              </a:gdLst>
              <a:ahLst/>
              <a:cxnLst>
                <a:cxn ang="0">
                  <a:pos x="connsiteX0" y="connsiteY0"/>
                </a:cxn>
                <a:cxn ang="0">
                  <a:pos x="connsiteX1" y="connsiteY1"/>
                </a:cxn>
                <a:cxn ang="0">
                  <a:pos x="connsiteX2" y="connsiteY2"/>
                </a:cxn>
                <a:cxn ang="0">
                  <a:pos x="connsiteX3" y="connsiteY3"/>
                </a:cxn>
              </a:cxnLst>
              <a:rect l="l" t="t" r="r" b="b"/>
              <a:pathLst>
                <a:path w="2446020" h="1775460">
                  <a:moveTo>
                    <a:pt x="0" y="1775460"/>
                  </a:moveTo>
                  <a:cubicBezTo>
                    <a:pt x="273685" y="1362710"/>
                    <a:pt x="547370" y="949960"/>
                    <a:pt x="822960" y="693420"/>
                  </a:cubicBezTo>
                  <a:cubicBezTo>
                    <a:pt x="1098550" y="436880"/>
                    <a:pt x="1383030" y="351790"/>
                    <a:pt x="1653540" y="236220"/>
                  </a:cubicBezTo>
                  <a:cubicBezTo>
                    <a:pt x="1924050" y="120650"/>
                    <a:pt x="2185035" y="60325"/>
                    <a:pt x="244602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cxnSp>
        <p:nvCxnSpPr>
          <p:cNvPr id="5" name="直接箭头连接符 4">
            <a:extLst>
              <a:ext uri="{FF2B5EF4-FFF2-40B4-BE49-F238E27FC236}">
                <a16:creationId xmlns:a16="http://schemas.microsoft.com/office/drawing/2014/main" id="{195A60D3-77FE-4766-8B63-EF67077B34F3}"/>
              </a:ext>
            </a:extLst>
          </p:cNvPr>
          <p:cNvCxnSpPr/>
          <p:nvPr/>
        </p:nvCxnSpPr>
        <p:spPr>
          <a:xfrm flipH="1" flipV="1">
            <a:off x="5470525" y="2492375"/>
            <a:ext cx="1790700" cy="936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556" name="文本框 6">
            <a:extLst>
              <a:ext uri="{FF2B5EF4-FFF2-40B4-BE49-F238E27FC236}">
                <a16:creationId xmlns:a16="http://schemas.microsoft.com/office/drawing/2014/main" id="{302D977C-8F05-44D1-8518-D369440A05EF}"/>
              </a:ext>
            </a:extLst>
          </p:cNvPr>
          <p:cNvSpPr txBox="1">
            <a:spLocks noChangeArrowheads="1"/>
          </p:cNvSpPr>
          <p:nvPr/>
        </p:nvSpPr>
        <p:spPr bwMode="auto">
          <a:xfrm>
            <a:off x="7264400" y="3211513"/>
            <a:ext cx="15573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Verdana" panose="020B0604030504040204" pitchFamily="34" charset="0"/>
                <a:ea typeface="宋体" panose="02010600030101010101" pitchFamily="2" charset="-122"/>
              </a:defRPr>
            </a:lvl1pPr>
            <a:lvl2pPr marL="742950" indent="-285750">
              <a:defRPr sz="3200" b="1">
                <a:solidFill>
                  <a:schemeClr val="tx1"/>
                </a:solidFill>
                <a:latin typeface="Verdana" panose="020B0604030504040204" pitchFamily="34" charset="0"/>
                <a:ea typeface="宋体" panose="02010600030101010101" pitchFamily="2" charset="-122"/>
              </a:defRPr>
            </a:lvl2pPr>
            <a:lvl3pPr marL="1143000" indent="-228600">
              <a:defRPr sz="3200" b="1">
                <a:solidFill>
                  <a:schemeClr val="tx1"/>
                </a:solidFill>
                <a:latin typeface="Verdana" panose="020B0604030504040204" pitchFamily="34" charset="0"/>
                <a:ea typeface="宋体" panose="02010600030101010101" pitchFamily="2" charset="-122"/>
              </a:defRPr>
            </a:lvl3pPr>
            <a:lvl4pPr marL="1600200" indent="-228600">
              <a:defRPr sz="3200" b="1">
                <a:solidFill>
                  <a:schemeClr val="tx1"/>
                </a:solidFill>
                <a:latin typeface="Verdana" panose="020B0604030504040204" pitchFamily="34" charset="0"/>
                <a:ea typeface="宋体" panose="02010600030101010101" pitchFamily="2" charset="-122"/>
              </a:defRPr>
            </a:lvl4pPr>
            <a:lvl5pPr marL="2057400" indent="-228600">
              <a:defRPr sz="3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9pPr>
          </a:lstStyle>
          <a:p>
            <a:r>
              <a:rPr lang="en-US" altLang="zh-CN"/>
              <a:t>Model</a:t>
            </a:r>
            <a:endParaRPr lang="zh-CN" altLang="en-US"/>
          </a:p>
        </p:txBody>
      </p:sp>
      <p:grpSp>
        <p:nvGrpSpPr>
          <p:cNvPr id="26" name="组合 25">
            <a:extLst>
              <a:ext uri="{FF2B5EF4-FFF2-40B4-BE49-F238E27FC236}">
                <a16:creationId xmlns:a16="http://schemas.microsoft.com/office/drawing/2014/main" id="{4C4992B7-1C43-4D72-8B70-2AF4DC89715E}"/>
              </a:ext>
            </a:extLst>
          </p:cNvPr>
          <p:cNvGrpSpPr>
            <a:grpSpLocks/>
          </p:cNvGrpSpPr>
          <p:nvPr/>
        </p:nvGrpSpPr>
        <p:grpSpPr bwMode="auto">
          <a:xfrm>
            <a:off x="420688" y="1668463"/>
            <a:ext cx="7945437" cy="4105275"/>
            <a:chOff x="420097" y="1668390"/>
            <a:chExt cx="7945960" cy="4105997"/>
          </a:xfrm>
        </p:grpSpPr>
        <p:sp>
          <p:nvSpPr>
            <p:cNvPr id="23567" name="文本框 12">
              <a:extLst>
                <a:ext uri="{FF2B5EF4-FFF2-40B4-BE49-F238E27FC236}">
                  <a16:creationId xmlns:a16="http://schemas.microsoft.com/office/drawing/2014/main" id="{A870ED55-4C8B-4249-AF55-CFB1D6CB3CF6}"/>
                </a:ext>
              </a:extLst>
            </p:cNvPr>
            <p:cNvSpPr txBox="1">
              <a:spLocks noChangeArrowheads="1"/>
            </p:cNvSpPr>
            <p:nvPr/>
          </p:nvSpPr>
          <p:spPr bwMode="auto">
            <a:xfrm>
              <a:off x="420097" y="1669309"/>
              <a:ext cx="8082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Verdana" panose="020B0604030504040204" pitchFamily="34" charset="0"/>
                  <a:ea typeface="宋体" panose="02010600030101010101" pitchFamily="2" charset="-122"/>
                </a:defRPr>
              </a:lvl1pPr>
              <a:lvl2pPr marL="742950" indent="-285750">
                <a:defRPr sz="3200" b="1">
                  <a:solidFill>
                    <a:schemeClr val="tx1"/>
                  </a:solidFill>
                  <a:latin typeface="Verdana" panose="020B0604030504040204" pitchFamily="34" charset="0"/>
                  <a:ea typeface="宋体" panose="02010600030101010101" pitchFamily="2" charset="-122"/>
                </a:defRPr>
              </a:lvl2pPr>
              <a:lvl3pPr marL="1143000" indent="-228600">
                <a:defRPr sz="3200" b="1">
                  <a:solidFill>
                    <a:schemeClr val="tx1"/>
                  </a:solidFill>
                  <a:latin typeface="Verdana" panose="020B0604030504040204" pitchFamily="34" charset="0"/>
                  <a:ea typeface="宋体" panose="02010600030101010101" pitchFamily="2" charset="-122"/>
                </a:defRPr>
              </a:lvl3pPr>
              <a:lvl4pPr marL="1600200" indent="-228600">
                <a:defRPr sz="3200" b="1">
                  <a:solidFill>
                    <a:schemeClr val="tx1"/>
                  </a:solidFill>
                  <a:latin typeface="Verdana" panose="020B0604030504040204" pitchFamily="34" charset="0"/>
                  <a:ea typeface="宋体" panose="02010600030101010101" pitchFamily="2" charset="-122"/>
                </a:defRPr>
              </a:lvl4pPr>
              <a:lvl5pPr marL="2057400" indent="-228600">
                <a:defRPr sz="3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9pPr>
            </a:lstStyle>
            <a:p>
              <a:r>
                <a:rPr lang="en-US" altLang="zh-CN"/>
                <a:t>y=</a:t>
              </a:r>
              <a:endParaRPr lang="zh-CN" altLang="en-US"/>
            </a:p>
          </p:txBody>
        </p:sp>
        <p:sp>
          <p:nvSpPr>
            <p:cNvPr id="23568" name="文本框 29">
              <a:extLst>
                <a:ext uri="{FF2B5EF4-FFF2-40B4-BE49-F238E27FC236}">
                  <a16:creationId xmlns:a16="http://schemas.microsoft.com/office/drawing/2014/main" id="{37BD0A4A-1F4A-40EF-9CFA-9DF67C18B6D3}"/>
                </a:ext>
              </a:extLst>
            </p:cNvPr>
            <p:cNvSpPr txBox="1">
              <a:spLocks noChangeArrowheads="1"/>
            </p:cNvSpPr>
            <p:nvPr/>
          </p:nvSpPr>
          <p:spPr bwMode="auto">
            <a:xfrm>
              <a:off x="7551410" y="5189612"/>
              <a:ext cx="8146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Verdana" panose="020B0604030504040204" pitchFamily="34" charset="0"/>
                  <a:ea typeface="宋体" panose="02010600030101010101" pitchFamily="2" charset="-122"/>
                </a:defRPr>
              </a:lvl1pPr>
              <a:lvl2pPr marL="742950" indent="-285750">
                <a:defRPr sz="3200" b="1">
                  <a:solidFill>
                    <a:schemeClr val="tx1"/>
                  </a:solidFill>
                  <a:latin typeface="Verdana" panose="020B0604030504040204" pitchFamily="34" charset="0"/>
                  <a:ea typeface="宋体" panose="02010600030101010101" pitchFamily="2" charset="-122"/>
                </a:defRPr>
              </a:lvl2pPr>
              <a:lvl3pPr marL="1143000" indent="-228600">
                <a:defRPr sz="3200" b="1">
                  <a:solidFill>
                    <a:schemeClr val="tx1"/>
                  </a:solidFill>
                  <a:latin typeface="Verdana" panose="020B0604030504040204" pitchFamily="34" charset="0"/>
                  <a:ea typeface="宋体" panose="02010600030101010101" pitchFamily="2" charset="-122"/>
                </a:defRPr>
              </a:lvl3pPr>
              <a:lvl4pPr marL="1600200" indent="-228600">
                <a:defRPr sz="3200" b="1">
                  <a:solidFill>
                    <a:schemeClr val="tx1"/>
                  </a:solidFill>
                  <a:latin typeface="Verdana" panose="020B0604030504040204" pitchFamily="34" charset="0"/>
                  <a:ea typeface="宋体" panose="02010600030101010101" pitchFamily="2" charset="-122"/>
                </a:defRPr>
              </a:lvl4pPr>
              <a:lvl5pPr marL="2057400" indent="-228600">
                <a:defRPr sz="3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9pPr>
            </a:lstStyle>
            <a:p>
              <a:r>
                <a:rPr lang="en-US" altLang="zh-CN"/>
                <a:t>=x</a:t>
              </a:r>
              <a:endParaRPr lang="zh-CN" altLang="en-US"/>
            </a:p>
          </p:txBody>
        </p:sp>
        <p:sp>
          <p:nvSpPr>
            <p:cNvPr id="23569" name="文本框 30">
              <a:extLst>
                <a:ext uri="{FF2B5EF4-FFF2-40B4-BE49-F238E27FC236}">
                  <a16:creationId xmlns:a16="http://schemas.microsoft.com/office/drawing/2014/main" id="{F6CE67D9-07A2-4568-9E6E-598473DCD5CA}"/>
                </a:ext>
              </a:extLst>
            </p:cNvPr>
            <p:cNvSpPr txBox="1">
              <a:spLocks noChangeArrowheads="1"/>
            </p:cNvSpPr>
            <p:nvPr/>
          </p:nvSpPr>
          <p:spPr bwMode="auto">
            <a:xfrm>
              <a:off x="423832" y="1668390"/>
              <a:ext cx="8082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Verdana" panose="020B0604030504040204" pitchFamily="34" charset="0"/>
                  <a:ea typeface="宋体" panose="02010600030101010101" pitchFamily="2" charset="-122"/>
                </a:defRPr>
              </a:lvl1pPr>
              <a:lvl2pPr marL="742950" indent="-285750">
                <a:defRPr sz="3200" b="1">
                  <a:solidFill>
                    <a:schemeClr val="tx1"/>
                  </a:solidFill>
                  <a:latin typeface="Verdana" panose="020B0604030504040204" pitchFamily="34" charset="0"/>
                  <a:ea typeface="宋体" panose="02010600030101010101" pitchFamily="2" charset="-122"/>
                </a:defRPr>
              </a:lvl2pPr>
              <a:lvl3pPr marL="1143000" indent="-228600">
                <a:defRPr sz="3200" b="1">
                  <a:solidFill>
                    <a:schemeClr val="tx1"/>
                  </a:solidFill>
                  <a:latin typeface="Verdana" panose="020B0604030504040204" pitchFamily="34" charset="0"/>
                  <a:ea typeface="宋体" panose="02010600030101010101" pitchFamily="2" charset="-122"/>
                </a:defRPr>
              </a:lvl3pPr>
              <a:lvl4pPr marL="1600200" indent="-228600">
                <a:defRPr sz="3200" b="1">
                  <a:solidFill>
                    <a:schemeClr val="tx1"/>
                  </a:solidFill>
                  <a:latin typeface="Verdana" panose="020B0604030504040204" pitchFamily="34" charset="0"/>
                  <a:ea typeface="宋体" panose="02010600030101010101" pitchFamily="2" charset="-122"/>
                </a:defRPr>
              </a:lvl4pPr>
              <a:lvl5pPr marL="2057400" indent="-228600">
                <a:defRPr sz="3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9pPr>
            </a:lstStyle>
            <a:p>
              <a:r>
                <a:rPr lang="en-US" altLang="zh-CN"/>
                <a:t>y=</a:t>
              </a:r>
              <a:endParaRPr lang="zh-CN" altLang="en-US"/>
            </a:p>
          </p:txBody>
        </p:sp>
      </p:grpSp>
      <p:sp>
        <p:nvSpPr>
          <p:cNvPr id="16" name="文本框 15">
            <a:extLst>
              <a:ext uri="{FF2B5EF4-FFF2-40B4-BE49-F238E27FC236}">
                <a16:creationId xmlns:a16="http://schemas.microsoft.com/office/drawing/2014/main" id="{940AC95E-4986-49D9-8F39-85AE7701C02E}"/>
              </a:ext>
            </a:extLst>
          </p:cNvPr>
          <p:cNvSpPr txBox="1">
            <a:spLocks noChangeArrowheads="1"/>
          </p:cNvSpPr>
          <p:nvPr/>
        </p:nvSpPr>
        <p:spPr bwMode="auto">
          <a:xfrm>
            <a:off x="3494088" y="5800725"/>
            <a:ext cx="1701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Verdana" panose="020B0604030504040204" pitchFamily="34" charset="0"/>
                <a:ea typeface="宋体" panose="02010600030101010101" pitchFamily="2" charset="-122"/>
              </a:defRPr>
            </a:lvl1pPr>
            <a:lvl2pPr marL="742950" indent="-285750">
              <a:defRPr sz="3200" b="1">
                <a:solidFill>
                  <a:schemeClr val="tx1"/>
                </a:solidFill>
                <a:latin typeface="Verdana" panose="020B0604030504040204" pitchFamily="34" charset="0"/>
                <a:ea typeface="宋体" panose="02010600030101010101" pitchFamily="2" charset="-122"/>
              </a:defRPr>
            </a:lvl2pPr>
            <a:lvl3pPr marL="1143000" indent="-228600">
              <a:defRPr sz="3200" b="1">
                <a:solidFill>
                  <a:schemeClr val="tx1"/>
                </a:solidFill>
                <a:latin typeface="Verdana" panose="020B0604030504040204" pitchFamily="34" charset="0"/>
                <a:ea typeface="宋体" panose="02010600030101010101" pitchFamily="2" charset="-122"/>
              </a:defRPr>
            </a:lvl3pPr>
            <a:lvl4pPr marL="1600200" indent="-228600">
              <a:defRPr sz="3200" b="1">
                <a:solidFill>
                  <a:schemeClr val="tx1"/>
                </a:solidFill>
                <a:latin typeface="Verdana" panose="020B0604030504040204" pitchFamily="34" charset="0"/>
                <a:ea typeface="宋体" panose="02010600030101010101" pitchFamily="2" charset="-122"/>
              </a:defRPr>
            </a:lvl4pPr>
            <a:lvl5pPr marL="2057400" indent="-228600">
              <a:defRPr sz="3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9pPr>
          </a:lstStyle>
          <a:p>
            <a:r>
              <a:rPr lang="en-US" altLang="zh-CN"/>
              <a:t>y=f(x)</a:t>
            </a:r>
            <a:endParaRPr lang="zh-CN" altLang="en-US"/>
          </a:p>
        </p:txBody>
      </p:sp>
      <p:grpSp>
        <p:nvGrpSpPr>
          <p:cNvPr id="42" name="组合 41">
            <a:extLst>
              <a:ext uri="{FF2B5EF4-FFF2-40B4-BE49-F238E27FC236}">
                <a16:creationId xmlns:a16="http://schemas.microsoft.com/office/drawing/2014/main" id="{CB810E7B-BD55-48CF-86BC-8B1712501C28}"/>
              </a:ext>
            </a:extLst>
          </p:cNvPr>
          <p:cNvGrpSpPr>
            <a:grpSpLocks/>
          </p:cNvGrpSpPr>
          <p:nvPr/>
        </p:nvGrpSpPr>
        <p:grpSpPr bwMode="auto">
          <a:xfrm>
            <a:off x="219075" y="3211513"/>
            <a:ext cx="1919288" cy="584200"/>
            <a:chOff x="219687" y="3211647"/>
            <a:chExt cx="1918870" cy="584775"/>
          </a:xfrm>
        </p:grpSpPr>
        <p:sp>
          <p:nvSpPr>
            <p:cNvPr id="23565" name="文本框 31">
              <a:extLst>
                <a:ext uri="{FF2B5EF4-FFF2-40B4-BE49-F238E27FC236}">
                  <a16:creationId xmlns:a16="http://schemas.microsoft.com/office/drawing/2014/main" id="{AD57138A-DE65-4CF6-B7FE-7E44A5F16449}"/>
                </a:ext>
              </a:extLst>
            </p:cNvPr>
            <p:cNvSpPr txBox="1">
              <a:spLocks noChangeArrowheads="1"/>
            </p:cNvSpPr>
            <p:nvPr/>
          </p:nvSpPr>
          <p:spPr bwMode="auto">
            <a:xfrm>
              <a:off x="219687" y="3211647"/>
              <a:ext cx="158729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Verdana" panose="020B0604030504040204" pitchFamily="34" charset="0"/>
                  <a:ea typeface="宋体" panose="02010600030101010101" pitchFamily="2" charset="-122"/>
                </a:defRPr>
              </a:lvl1pPr>
              <a:lvl2pPr marL="742950" indent="-285750">
                <a:defRPr sz="3200" b="1">
                  <a:solidFill>
                    <a:schemeClr val="tx1"/>
                  </a:solidFill>
                  <a:latin typeface="Verdana" panose="020B0604030504040204" pitchFamily="34" charset="0"/>
                  <a:ea typeface="宋体" panose="02010600030101010101" pitchFamily="2" charset="-122"/>
                </a:defRPr>
              </a:lvl2pPr>
              <a:lvl3pPr marL="1143000" indent="-228600">
                <a:defRPr sz="3200" b="1">
                  <a:solidFill>
                    <a:schemeClr val="tx1"/>
                  </a:solidFill>
                  <a:latin typeface="Verdana" panose="020B0604030504040204" pitchFamily="34" charset="0"/>
                  <a:ea typeface="宋体" panose="02010600030101010101" pitchFamily="2" charset="-122"/>
                </a:defRPr>
              </a:lvl3pPr>
              <a:lvl4pPr marL="1600200" indent="-228600">
                <a:defRPr sz="3200" b="1">
                  <a:solidFill>
                    <a:schemeClr val="tx1"/>
                  </a:solidFill>
                  <a:latin typeface="Verdana" panose="020B0604030504040204" pitchFamily="34" charset="0"/>
                  <a:ea typeface="宋体" panose="02010600030101010101" pitchFamily="2" charset="-122"/>
                </a:defRPr>
              </a:lvl4pPr>
              <a:lvl5pPr marL="2057400" indent="-228600">
                <a:defRPr sz="3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9pPr>
            </a:lstStyle>
            <a:p>
              <a:r>
                <a:rPr lang="en-US" altLang="zh-CN"/>
                <a:t>y</a:t>
              </a:r>
              <a:r>
                <a:rPr lang="en-US" altLang="zh-CN" baseline="-25000"/>
                <a:t>desired</a:t>
              </a:r>
              <a:endParaRPr lang="zh-CN" altLang="en-US" baseline="-25000"/>
            </a:p>
          </p:txBody>
        </p:sp>
        <p:sp>
          <p:nvSpPr>
            <p:cNvPr id="33" name="等腰三角形 32">
              <a:extLst>
                <a:ext uri="{FF2B5EF4-FFF2-40B4-BE49-F238E27FC236}">
                  <a16:creationId xmlns:a16="http://schemas.microsoft.com/office/drawing/2014/main" id="{5293AF4E-402A-4B77-9CAE-74436A2670FC}"/>
                </a:ext>
              </a:extLst>
            </p:cNvPr>
            <p:cNvSpPr/>
            <p:nvPr/>
          </p:nvSpPr>
          <p:spPr>
            <a:xfrm rot="5400000">
              <a:off x="1874151" y="3406479"/>
              <a:ext cx="241538" cy="287275"/>
            </a:xfrm>
            <a:prstGeom prst="triangl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highlight>
                  <a:srgbClr val="FFFF00"/>
                </a:highlight>
              </a:endParaRPr>
            </a:p>
          </p:txBody>
        </p:sp>
      </p:grpSp>
      <p:cxnSp>
        <p:nvCxnSpPr>
          <p:cNvPr id="37" name="直接连接符 36">
            <a:extLst>
              <a:ext uri="{FF2B5EF4-FFF2-40B4-BE49-F238E27FC236}">
                <a16:creationId xmlns:a16="http://schemas.microsoft.com/office/drawing/2014/main" id="{0AD8A9E5-7FC1-4444-AEB7-499FE777DACA}"/>
              </a:ext>
            </a:extLst>
          </p:cNvPr>
          <p:cNvCxnSpPr>
            <a:stCxn id="33" idx="0"/>
          </p:cNvCxnSpPr>
          <p:nvPr/>
        </p:nvCxnSpPr>
        <p:spPr>
          <a:xfrm flipV="1">
            <a:off x="2138363" y="3549650"/>
            <a:ext cx="1497012"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直接连接符 38">
            <a:extLst>
              <a:ext uri="{FF2B5EF4-FFF2-40B4-BE49-F238E27FC236}">
                <a16:creationId xmlns:a16="http://schemas.microsoft.com/office/drawing/2014/main" id="{1AB2C932-AC08-4668-A69A-0696269FE598}"/>
              </a:ext>
            </a:extLst>
          </p:cNvPr>
          <p:cNvCxnSpPr/>
          <p:nvPr/>
        </p:nvCxnSpPr>
        <p:spPr>
          <a:xfrm>
            <a:off x="3635375" y="3549650"/>
            <a:ext cx="0" cy="1570038"/>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0" name="矩形 39">
            <a:extLst>
              <a:ext uri="{FF2B5EF4-FFF2-40B4-BE49-F238E27FC236}">
                <a16:creationId xmlns:a16="http://schemas.microsoft.com/office/drawing/2014/main" id="{E93C8484-DAD4-4C3A-AFEE-FD95D796785C}"/>
              </a:ext>
            </a:extLst>
          </p:cNvPr>
          <p:cNvSpPr>
            <a:spLocks noChangeArrowheads="1"/>
          </p:cNvSpPr>
          <p:nvPr/>
        </p:nvSpPr>
        <p:spPr bwMode="auto">
          <a:xfrm>
            <a:off x="3635375" y="4397375"/>
            <a:ext cx="15938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Verdana" panose="020B0604030504040204" pitchFamily="34" charset="0"/>
                <a:ea typeface="宋体" panose="02010600030101010101" pitchFamily="2" charset="-122"/>
              </a:defRPr>
            </a:lvl1pPr>
            <a:lvl2pPr marL="742950" indent="-285750">
              <a:defRPr sz="3200" b="1">
                <a:solidFill>
                  <a:schemeClr val="tx1"/>
                </a:solidFill>
                <a:latin typeface="Verdana" panose="020B0604030504040204" pitchFamily="34" charset="0"/>
                <a:ea typeface="宋体" panose="02010600030101010101" pitchFamily="2" charset="-122"/>
              </a:defRPr>
            </a:lvl2pPr>
            <a:lvl3pPr marL="1143000" indent="-228600">
              <a:defRPr sz="3200" b="1">
                <a:solidFill>
                  <a:schemeClr val="tx1"/>
                </a:solidFill>
                <a:latin typeface="Verdana" panose="020B0604030504040204" pitchFamily="34" charset="0"/>
                <a:ea typeface="宋体" panose="02010600030101010101" pitchFamily="2" charset="-122"/>
              </a:defRPr>
            </a:lvl3pPr>
            <a:lvl4pPr marL="1600200" indent="-228600">
              <a:defRPr sz="3200" b="1">
                <a:solidFill>
                  <a:schemeClr val="tx1"/>
                </a:solidFill>
                <a:latin typeface="Verdana" panose="020B0604030504040204" pitchFamily="34" charset="0"/>
                <a:ea typeface="宋体" panose="02010600030101010101" pitchFamily="2" charset="-122"/>
              </a:defRPr>
            </a:lvl4pPr>
            <a:lvl5pPr marL="2057400" indent="-228600">
              <a:defRPr sz="3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9pPr>
          </a:lstStyle>
          <a:p>
            <a:r>
              <a:rPr lang="en-US" altLang="zh-CN"/>
              <a:t>x</a:t>
            </a:r>
            <a:r>
              <a:rPr lang="en-US" altLang="zh-CN" baseline="-25000"/>
              <a:t>desired</a:t>
            </a:r>
            <a:endParaRPr lang="zh-CN" altLang="en-US"/>
          </a:p>
        </p:txBody>
      </p:sp>
      <p:sp>
        <p:nvSpPr>
          <p:cNvPr id="41" name="矩形 40">
            <a:extLst>
              <a:ext uri="{FF2B5EF4-FFF2-40B4-BE49-F238E27FC236}">
                <a16:creationId xmlns:a16="http://schemas.microsoft.com/office/drawing/2014/main" id="{34C2A0C4-4029-4B61-A69C-2A8E36A77DDA}"/>
              </a:ext>
            </a:extLst>
          </p:cNvPr>
          <p:cNvSpPr>
            <a:spLocks noChangeArrowheads="1"/>
          </p:cNvSpPr>
          <p:nvPr/>
        </p:nvSpPr>
        <p:spPr bwMode="auto">
          <a:xfrm>
            <a:off x="5160963" y="4400550"/>
            <a:ext cx="19431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Verdana" panose="020B0604030504040204" pitchFamily="34" charset="0"/>
                <a:ea typeface="宋体" panose="02010600030101010101" pitchFamily="2" charset="-122"/>
              </a:defRPr>
            </a:lvl1pPr>
            <a:lvl2pPr marL="742950" indent="-285750">
              <a:defRPr sz="3200" b="1">
                <a:solidFill>
                  <a:schemeClr val="tx1"/>
                </a:solidFill>
                <a:latin typeface="Verdana" panose="020B0604030504040204" pitchFamily="34" charset="0"/>
                <a:ea typeface="宋体" panose="02010600030101010101" pitchFamily="2" charset="-122"/>
              </a:defRPr>
            </a:lvl2pPr>
            <a:lvl3pPr marL="1143000" indent="-228600">
              <a:defRPr sz="3200" b="1">
                <a:solidFill>
                  <a:schemeClr val="tx1"/>
                </a:solidFill>
                <a:latin typeface="Verdana" panose="020B0604030504040204" pitchFamily="34" charset="0"/>
                <a:ea typeface="宋体" panose="02010600030101010101" pitchFamily="2" charset="-122"/>
              </a:defRPr>
            </a:lvl3pPr>
            <a:lvl4pPr marL="1600200" indent="-228600">
              <a:defRPr sz="3200" b="1">
                <a:solidFill>
                  <a:schemeClr val="tx1"/>
                </a:solidFill>
                <a:latin typeface="Verdana" panose="020B0604030504040204" pitchFamily="34" charset="0"/>
                <a:ea typeface="宋体" panose="02010600030101010101" pitchFamily="2" charset="-122"/>
              </a:defRPr>
            </a:lvl4pPr>
            <a:lvl5pPr marL="2057400" indent="-228600">
              <a:defRPr sz="3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3200" b="1">
                <a:solidFill>
                  <a:schemeClr val="tx1"/>
                </a:solidFill>
                <a:latin typeface="Verdana" panose="020B0604030504040204" pitchFamily="34" charset="0"/>
                <a:ea typeface="宋体" panose="02010600030101010101" pitchFamily="2" charset="-122"/>
              </a:defRPr>
            </a:lvl9pPr>
          </a:lstStyle>
          <a:p>
            <a:r>
              <a:rPr lang="en-US" altLang="zh-CN"/>
              <a:t>=f</a:t>
            </a:r>
            <a:r>
              <a:rPr lang="en-US" altLang="zh-CN" baseline="30000"/>
              <a:t>-1</a:t>
            </a:r>
            <a:r>
              <a:rPr lang="en-US" altLang="zh-CN"/>
              <a:t>(y</a:t>
            </a:r>
            <a:r>
              <a:rPr lang="en-US" altLang="zh-CN" baseline="-25000"/>
              <a:t>d</a:t>
            </a:r>
            <a:r>
              <a:rPr lang="en-US" altLang="zh-CN"/>
              <a:t>)</a:t>
            </a:r>
            <a:endParaRPr lang="zh-CN" altLang="en-US"/>
          </a:p>
        </p:txBody>
      </p:sp>
      <p:sp>
        <p:nvSpPr>
          <p:cNvPr id="23564" name="标题 1">
            <a:extLst>
              <a:ext uri="{FF2B5EF4-FFF2-40B4-BE49-F238E27FC236}">
                <a16:creationId xmlns:a16="http://schemas.microsoft.com/office/drawing/2014/main" id="{E46CAA91-A1B3-49F0-94C3-06BD25A9726A}"/>
              </a:ext>
            </a:extLst>
          </p:cNvPr>
          <p:cNvSpPr>
            <a:spLocks noGrp="1" noChangeArrowheads="1"/>
          </p:cNvSpPr>
          <p:nvPr>
            <p:ph type="title"/>
          </p:nvPr>
        </p:nvSpPr>
        <p:spPr>
          <a:xfrm>
            <a:off x="917575" y="33338"/>
            <a:ext cx="4645025" cy="836612"/>
          </a:xfrm>
        </p:spPr>
        <p:txBody>
          <a:bodyPr/>
          <a:lstStyle/>
          <a:p>
            <a:r>
              <a:rPr kumimoji="1" lang="zh-CN" altLang="en-US" sz="3200">
                <a:latin typeface="Microsoft YaHei" panose="020B0503020204020204" pitchFamily="34" charset="-122"/>
                <a:ea typeface="Microsoft YaHei" panose="020B0503020204020204" pitchFamily="34" charset="-122"/>
              </a:rPr>
              <a:t>开环控制</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nodeType="afterGroup">
                            <p:stCondLst>
                              <p:cond delay="500"/>
                            </p:stCondLst>
                            <p:childTnLst>
                              <p:par>
                                <p:cTn id="23" presetID="22" presetClass="entr" presetSubtype="1" fill="hold"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up)">
                                      <p:cBhvr>
                                        <p:cTn id="25" dur="500"/>
                                        <p:tgtEl>
                                          <p:spTgt spid="39"/>
                                        </p:tgtEl>
                                      </p:cBhvr>
                                    </p:animEffect>
                                  </p:childTnLst>
                                </p:cTn>
                              </p:par>
                            </p:childTnLst>
                          </p:cTn>
                        </p:par>
                        <p:par>
                          <p:cTn id="26" fill="hold" nodeType="afterGroup">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ipe(left)">
                                      <p:cBhvr>
                                        <p:cTn id="3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0" grpId="0"/>
      <p:bldP spid="4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F60B3D9D-2742-427A-B5C1-2D4C219BC80E}"/>
              </a:ext>
            </a:extLst>
          </p:cNvPr>
          <p:cNvSpPr txBox="1">
            <a:spLocks noChangeArrowheads="1"/>
          </p:cNvSpPr>
          <p:nvPr/>
        </p:nvSpPr>
        <p:spPr bwMode="auto">
          <a:xfrm>
            <a:off x="395288" y="1484313"/>
            <a:ext cx="8305800" cy="3638550"/>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0" fontAlgn="base" latinLnBrk="0" hangingPunct="0">
              <a:lnSpc>
                <a:spcPct val="12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控制量</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u</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为调节阀门开度的变化。将其分为五个模糊集：负大（</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NB</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），负小（</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NS</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），零（</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O</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），正小（</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PS</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），正大（</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PB</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）。并根据</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u</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的变化范围分为九个等级：</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-4</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-3</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-2</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-1</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0</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+1</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+2</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+3</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+4</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。得到控制量模糊划分表</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4-2</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a:t>
            </a:r>
          </a:p>
        </p:txBody>
      </p:sp>
      <p:sp>
        <p:nvSpPr>
          <p:cNvPr id="4" name="Text Box 2">
            <a:extLst>
              <a:ext uri="{FF2B5EF4-FFF2-40B4-BE49-F238E27FC236}">
                <a16:creationId xmlns:a16="http://schemas.microsoft.com/office/drawing/2014/main" id="{FDFDE4B9-003F-4FFF-B2CF-D0D69387A46D}"/>
              </a:ext>
            </a:extLst>
          </p:cNvPr>
          <p:cNvSpPr txBox="1">
            <a:spLocks noChangeArrowheads="1"/>
          </p:cNvSpPr>
          <p:nvPr/>
        </p:nvSpPr>
        <p:spPr bwMode="auto">
          <a:xfrm>
            <a:off x="971550" y="328613"/>
            <a:ext cx="6172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4.1.3 </a:t>
            </a: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模糊控制系统举例</a:t>
            </a:r>
            <a:endPar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文本框 6">
            <a:extLst>
              <a:ext uri="{FF2B5EF4-FFF2-40B4-BE49-F238E27FC236}">
                <a16:creationId xmlns:a16="http://schemas.microsoft.com/office/drawing/2014/main" id="{D2BEA0EC-9068-4BC0-9477-8349E3352764}"/>
              </a:ext>
            </a:extLst>
          </p:cNvPr>
          <p:cNvSpPr txBox="1"/>
          <p:nvPr/>
        </p:nvSpPr>
        <p:spPr>
          <a:xfrm>
            <a:off x="1331640" y="5517232"/>
            <a:ext cx="6912768" cy="369332"/>
          </a:xfrm>
          <a:prstGeom prst="rect">
            <a:avLst/>
          </a:prstGeom>
          <a:solidFill>
            <a:srgbClr val="FFC000"/>
          </a:solid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宋体" charset="-122"/>
                <a:ea typeface="宋体" charset="-122"/>
                <a:cs typeface="+mn-cs"/>
              </a:rPr>
              <a:t>等级和每一个等级如何模糊化是根据经验或一定规则来的</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Object 2">
            <a:extLst>
              <a:ext uri="{FF2B5EF4-FFF2-40B4-BE49-F238E27FC236}">
                <a16:creationId xmlns:a16="http://schemas.microsoft.com/office/drawing/2014/main" id="{58705FE5-36B0-41C1-B7D7-7B9DAA3C2035}"/>
              </a:ext>
            </a:extLst>
          </p:cNvPr>
          <p:cNvGraphicFramePr>
            <a:graphicFrameLocks noChangeAspect="1"/>
          </p:cNvGraphicFramePr>
          <p:nvPr/>
        </p:nvGraphicFramePr>
        <p:xfrm>
          <a:off x="685800" y="1447800"/>
          <a:ext cx="7848600" cy="4648200"/>
        </p:xfrm>
        <a:graphic>
          <a:graphicData uri="http://schemas.openxmlformats.org/presentationml/2006/ole">
            <mc:AlternateContent xmlns:mc="http://schemas.openxmlformats.org/markup-compatibility/2006">
              <mc:Choice xmlns:v="urn:schemas-microsoft-com:vml" Requires="v">
                <p:oleObj spid="_x0000_s102405" name="Document" r:id="rId3" imgW="5638800" imgH="2451100" progId="Word.Document.8">
                  <p:embed/>
                </p:oleObj>
              </mc:Choice>
              <mc:Fallback>
                <p:oleObj name="Document" r:id="rId3" imgW="5638800" imgH="2451100" progId="Word.Document.8">
                  <p:embed/>
                  <p:pic>
                    <p:nvPicPr>
                      <p:cNvPr id="25602" name="Object 2">
                        <a:extLst>
                          <a:ext uri="{FF2B5EF4-FFF2-40B4-BE49-F238E27FC236}">
                            <a16:creationId xmlns:a16="http://schemas.microsoft.com/office/drawing/2014/main" id="{58705FE5-36B0-41C1-B7D7-7B9DAA3C20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447800"/>
                        <a:ext cx="78486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6387" name="Text Box 3">
            <a:extLst>
              <a:ext uri="{FF2B5EF4-FFF2-40B4-BE49-F238E27FC236}">
                <a16:creationId xmlns:a16="http://schemas.microsoft.com/office/drawing/2014/main" id="{6C7359BB-A377-41B7-945B-ED55B2BBEE94}"/>
              </a:ext>
            </a:extLst>
          </p:cNvPr>
          <p:cNvSpPr txBox="1">
            <a:spLocks noChangeArrowheads="1"/>
          </p:cNvSpPr>
          <p:nvPr/>
        </p:nvSpPr>
        <p:spPr bwMode="auto">
          <a:xfrm>
            <a:off x="2555875" y="333375"/>
            <a:ext cx="5105400" cy="579438"/>
          </a:xfrm>
          <a:prstGeom prst="rect">
            <a:avLst/>
          </a:prstGeom>
          <a:noFill/>
          <a:ln>
            <a:noFill/>
          </a:ln>
        </p:spPr>
        <p:txBody>
          <a:bodyPr>
            <a:spAutoFit/>
          </a:bodyPr>
          <a:lstStyle>
            <a:lvl1pPr>
              <a:defRPr kumimoji="1" sz="2400">
                <a:solidFill>
                  <a:schemeClr val="tx1"/>
                </a:solidFill>
                <a:latin typeface="Times New Roman" charset="0"/>
                <a:ea typeface="宋体" charset="-122"/>
              </a:defRPr>
            </a:lvl1pPr>
            <a:lvl2pPr marL="742950" indent="-285750">
              <a:defRPr kumimoji="1" sz="2400">
                <a:solidFill>
                  <a:schemeClr val="tx1"/>
                </a:solidFill>
                <a:latin typeface="Times New Roman" charset="0"/>
                <a:ea typeface="宋体" charset="-122"/>
              </a:defRPr>
            </a:lvl2pPr>
            <a:lvl3pPr marL="1143000" indent="-228600">
              <a:defRPr kumimoji="1" sz="2400">
                <a:solidFill>
                  <a:schemeClr val="tx1"/>
                </a:solidFill>
                <a:latin typeface="Times New Roman" charset="0"/>
                <a:ea typeface="宋体" charset="-122"/>
              </a:defRPr>
            </a:lvl3pPr>
            <a:lvl4pPr marL="1600200" indent="-228600">
              <a:defRPr kumimoji="1" sz="2400">
                <a:solidFill>
                  <a:schemeClr val="tx1"/>
                </a:solidFill>
                <a:latin typeface="Times New Roman" charset="0"/>
                <a:ea typeface="宋体" charset="-122"/>
              </a:defRPr>
            </a:lvl4pPr>
            <a:lvl5pPr marL="2057400" indent="-22860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表</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4-2  </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控制量变化划分表</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A5441F48-E3FD-457C-B639-48B4436AB8DB}"/>
              </a:ext>
            </a:extLst>
          </p:cNvPr>
          <p:cNvSpPr txBox="1">
            <a:spLocks noChangeArrowheads="1"/>
          </p:cNvSpPr>
          <p:nvPr/>
        </p:nvSpPr>
        <p:spPr bwMode="auto">
          <a:xfrm>
            <a:off x="539750" y="981075"/>
            <a:ext cx="8305800" cy="4525963"/>
          </a:xfrm>
          <a:prstGeom prst="rect">
            <a:avLst/>
          </a:prstGeom>
          <a:noFill/>
          <a:ln>
            <a:noFill/>
          </a:ln>
        </p:spPr>
        <p:txBody>
          <a:bodyPr>
            <a:spAutoFit/>
          </a:bodyPr>
          <a:lstStyle>
            <a:lvl1pPr>
              <a:defRPr kumimoji="1" sz="2400">
                <a:solidFill>
                  <a:schemeClr val="tx1"/>
                </a:solidFill>
                <a:latin typeface="Times New Roman" charset="0"/>
                <a:ea typeface="宋体" charset="-122"/>
              </a:defRPr>
            </a:lvl1pPr>
            <a:lvl2pPr marL="742950" indent="-285750">
              <a:defRPr kumimoji="1" sz="2400">
                <a:solidFill>
                  <a:schemeClr val="tx1"/>
                </a:solidFill>
                <a:latin typeface="Times New Roman" charset="0"/>
                <a:ea typeface="宋体" charset="-122"/>
              </a:defRPr>
            </a:lvl2pPr>
            <a:lvl3pPr marL="1143000" indent="-228600">
              <a:defRPr kumimoji="1" sz="2400">
                <a:solidFill>
                  <a:schemeClr val="tx1"/>
                </a:solidFill>
                <a:latin typeface="Times New Roman" charset="0"/>
                <a:ea typeface="宋体" charset="-122"/>
              </a:defRPr>
            </a:lvl3pPr>
            <a:lvl4pPr marL="1600200" indent="-228600">
              <a:defRPr kumimoji="1" sz="2400">
                <a:solidFill>
                  <a:schemeClr val="tx1"/>
                </a:solidFill>
                <a:latin typeface="Times New Roman" charset="0"/>
                <a:ea typeface="宋体" charset="-122"/>
              </a:defRPr>
            </a:lvl4pPr>
            <a:lvl5pPr marL="2057400" indent="-22860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algn="just" defTabSz="914400" rtl="0" eaLnBrk="0" fontAlgn="base" latinLnBrk="0" hangingPunct="0">
              <a:lnSpc>
                <a:spcPct val="13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3  </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模糊规则的描述</a:t>
            </a:r>
          </a:p>
          <a:p>
            <a:pPr marL="0" marR="0" lvl="0" indent="0" algn="just" defTabSz="914400" rtl="0" eaLnBrk="0" fontAlgn="base" latinLnBrk="0" hangingPunct="0">
              <a:lnSpc>
                <a:spcPct val="13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        根据日常的经验，设计以下模糊规则：</a:t>
            </a:r>
          </a:p>
          <a:p>
            <a:pPr marL="0" marR="0" lvl="0" indent="0" algn="just" defTabSz="914400" rtl="0" eaLnBrk="0" fontAlgn="base" latinLnBrk="0" hangingPunct="0">
              <a:lnSpc>
                <a:spcPct val="13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1</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）“若</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e</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负大，则</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u</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负大”</a:t>
            </a:r>
          </a:p>
          <a:p>
            <a:pPr marL="0" marR="0" lvl="0" indent="0" algn="just" defTabSz="914400" rtl="0" eaLnBrk="0" fontAlgn="base" latinLnBrk="0" hangingPunct="0">
              <a:lnSpc>
                <a:spcPct val="13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2</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）“若</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e</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负小，则</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u</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负小”</a:t>
            </a:r>
          </a:p>
          <a:p>
            <a:pPr marL="0" marR="0" lvl="0" indent="0" algn="just" defTabSz="914400" rtl="0" eaLnBrk="0" fontAlgn="base" latinLnBrk="0" hangingPunct="0">
              <a:lnSpc>
                <a:spcPct val="13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3</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）“若</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e</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为</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0</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，则</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u</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为</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0”</a:t>
            </a:r>
          </a:p>
          <a:p>
            <a:pPr marL="0" marR="0" lvl="0" indent="0" algn="just" defTabSz="914400" rtl="0" eaLnBrk="0" fontAlgn="base" latinLnBrk="0" hangingPunct="0">
              <a:lnSpc>
                <a:spcPct val="13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4</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）“若</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e</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正小，则</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u</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正小”</a:t>
            </a:r>
          </a:p>
          <a:p>
            <a:pPr marL="0" marR="0" lvl="0" indent="0" algn="just" defTabSz="914400" rtl="0" eaLnBrk="0" fontAlgn="base" latinLnBrk="0" hangingPunct="0">
              <a:lnSpc>
                <a:spcPct val="13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5</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）“若</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e</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正大，则</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u</a:t>
            </a:r>
            <a:r>
              <a:rPr kumimoji="1" lang="zh-CN" altLang="en-US" sz="2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正</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大”</a:t>
            </a:r>
          </a:p>
        </p:txBody>
      </p:sp>
      <p:sp>
        <p:nvSpPr>
          <p:cNvPr id="26627" name="Text Box 4">
            <a:extLst>
              <a:ext uri="{FF2B5EF4-FFF2-40B4-BE49-F238E27FC236}">
                <a16:creationId xmlns:a16="http://schemas.microsoft.com/office/drawing/2014/main" id="{40F22D5B-74D8-44DB-BCE1-CB954D00CAA7}"/>
              </a:ext>
            </a:extLst>
          </p:cNvPr>
          <p:cNvSpPr txBox="1">
            <a:spLocks noChangeArrowheads="1"/>
          </p:cNvSpPr>
          <p:nvPr/>
        </p:nvSpPr>
        <p:spPr bwMode="auto">
          <a:xfrm>
            <a:off x="769938" y="5910263"/>
            <a:ext cx="70564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其中，排水时，</a:t>
            </a: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u</a:t>
            </a:r>
            <a:r>
              <a:rPr kumimoji="1"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为负，注水时，</a:t>
            </a:r>
            <a:r>
              <a:rPr kumimoji="1"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u</a:t>
            </a:r>
            <a:r>
              <a:rPr kumimoji="1"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为正。</a:t>
            </a:r>
          </a:p>
        </p:txBody>
      </p:sp>
      <p:sp>
        <p:nvSpPr>
          <p:cNvPr id="5" name="Text Box 2">
            <a:extLst>
              <a:ext uri="{FF2B5EF4-FFF2-40B4-BE49-F238E27FC236}">
                <a16:creationId xmlns:a16="http://schemas.microsoft.com/office/drawing/2014/main" id="{04356559-FBA4-4BED-BA8C-FEF19252F4C6}"/>
              </a:ext>
            </a:extLst>
          </p:cNvPr>
          <p:cNvSpPr txBox="1">
            <a:spLocks noChangeArrowheads="1"/>
          </p:cNvSpPr>
          <p:nvPr/>
        </p:nvSpPr>
        <p:spPr bwMode="auto">
          <a:xfrm>
            <a:off x="971550" y="328613"/>
            <a:ext cx="6172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4.1.3 </a:t>
            </a: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模糊控制系统举例</a:t>
            </a:r>
            <a:endPar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a:extLst>
              <a:ext uri="{FF2B5EF4-FFF2-40B4-BE49-F238E27FC236}">
                <a16:creationId xmlns:a16="http://schemas.microsoft.com/office/drawing/2014/main" id="{F5BF481A-9E19-473B-9E5C-E45CD6D163E4}"/>
              </a:ext>
            </a:extLst>
          </p:cNvPr>
          <p:cNvSpPr txBox="1">
            <a:spLocks noChangeArrowheads="1"/>
          </p:cNvSpPr>
          <p:nvPr/>
        </p:nvSpPr>
        <p:spPr bwMode="auto">
          <a:xfrm>
            <a:off x="387350" y="1477963"/>
            <a:ext cx="8382000" cy="3597275"/>
          </a:xfrm>
          <a:prstGeom prst="rect">
            <a:avLst/>
          </a:prstGeom>
          <a:noFill/>
          <a:ln>
            <a:noFill/>
          </a:ln>
        </p:spPr>
        <p:txBody>
          <a:bodyPr>
            <a:spAutoFit/>
          </a:bodyPr>
          <a:lstStyle>
            <a:lvl1pPr>
              <a:defRPr kumimoji="1" sz="2400">
                <a:solidFill>
                  <a:schemeClr val="tx1"/>
                </a:solidFill>
                <a:latin typeface="Times New Roman" charset="0"/>
                <a:ea typeface="宋体" charset="-122"/>
              </a:defRPr>
            </a:lvl1pPr>
            <a:lvl2pPr marL="742950" indent="-285750">
              <a:defRPr kumimoji="1" sz="2400">
                <a:solidFill>
                  <a:schemeClr val="tx1"/>
                </a:solidFill>
                <a:latin typeface="Times New Roman" charset="0"/>
                <a:ea typeface="宋体" charset="-122"/>
              </a:defRPr>
            </a:lvl2pPr>
            <a:lvl3pPr marL="1143000" indent="-228600">
              <a:defRPr kumimoji="1" sz="2400">
                <a:solidFill>
                  <a:schemeClr val="tx1"/>
                </a:solidFill>
                <a:latin typeface="Times New Roman" charset="0"/>
                <a:ea typeface="宋体" charset="-122"/>
              </a:defRPr>
            </a:lvl3pPr>
            <a:lvl4pPr marL="1600200" indent="-228600">
              <a:defRPr kumimoji="1" sz="2400">
                <a:solidFill>
                  <a:schemeClr val="tx1"/>
                </a:solidFill>
                <a:latin typeface="Times New Roman" charset="0"/>
                <a:ea typeface="宋体" charset="-122"/>
              </a:defRPr>
            </a:lvl4pPr>
            <a:lvl5pPr marL="2057400" indent="-22860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algn="just" defTabSz="914400" rtl="0" eaLnBrk="0" fontAlgn="base" latinLnBrk="0" hangingPunct="0">
              <a:lnSpc>
                <a:spcPct val="12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    </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上述规则采用“</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IF A THEN B”</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形式来描述：</a:t>
            </a:r>
          </a:p>
          <a:p>
            <a:pPr marL="0" marR="0" lvl="0" indent="0" algn="just" defTabSz="914400" rtl="0" eaLnBrk="0" fontAlgn="base" latinLnBrk="0" hangingPunct="0">
              <a:lnSpc>
                <a:spcPct val="12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1</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 </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if e=NB then u=NB</a:t>
            </a:r>
          </a:p>
          <a:p>
            <a:pPr marL="0" marR="0" lvl="0" indent="0" algn="just" defTabSz="914400" rtl="0" eaLnBrk="0" fontAlgn="base" latinLnBrk="0" hangingPunct="0">
              <a:lnSpc>
                <a:spcPct val="12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2</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 </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if e=NS then u=NS</a:t>
            </a:r>
          </a:p>
          <a:p>
            <a:pPr marL="0" marR="0" lvl="0" indent="0" algn="just" defTabSz="914400" rtl="0" eaLnBrk="0" fontAlgn="base" latinLnBrk="0" hangingPunct="0">
              <a:lnSpc>
                <a:spcPct val="12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3</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 </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if e=0 then u=0</a:t>
            </a:r>
          </a:p>
          <a:p>
            <a:pPr marL="0" marR="0" lvl="0" indent="0" algn="just" defTabSz="914400" rtl="0" eaLnBrk="0" fontAlgn="base" latinLnBrk="0" hangingPunct="0">
              <a:lnSpc>
                <a:spcPct val="12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4</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 </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if e=PS then u=PS</a:t>
            </a:r>
          </a:p>
          <a:p>
            <a:pPr marL="0" marR="0" lvl="0" indent="0" algn="just" defTabSz="914400" rtl="0" eaLnBrk="0" fontAlgn="base" latinLnBrk="0" hangingPunct="0">
              <a:lnSpc>
                <a:spcPct val="12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5</a:t>
            </a: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 </a:t>
            </a:r>
            <a:r>
              <a:rPr kumimoji="1" lang="en-US" altLang="zh-CN"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if e=PB then u=PB</a:t>
            </a:r>
          </a:p>
        </p:txBody>
      </p:sp>
      <p:sp>
        <p:nvSpPr>
          <p:cNvPr id="18435" name="Text Box 3">
            <a:extLst>
              <a:ext uri="{FF2B5EF4-FFF2-40B4-BE49-F238E27FC236}">
                <a16:creationId xmlns:a16="http://schemas.microsoft.com/office/drawing/2014/main" id="{6DC38EFF-600E-4966-AD1C-B6D12D7427DF}"/>
              </a:ext>
            </a:extLst>
          </p:cNvPr>
          <p:cNvSpPr txBox="1">
            <a:spLocks noChangeArrowheads="1"/>
          </p:cNvSpPr>
          <p:nvPr/>
        </p:nvSpPr>
        <p:spPr bwMode="auto">
          <a:xfrm>
            <a:off x="539750" y="5516563"/>
            <a:ext cx="8077200" cy="579437"/>
          </a:xfrm>
          <a:prstGeom prst="rect">
            <a:avLst/>
          </a:prstGeom>
          <a:noFill/>
          <a:ln>
            <a:noFill/>
          </a:ln>
        </p:spPr>
        <p:txBody>
          <a:bodyPr>
            <a:spAutoFit/>
          </a:bodyPr>
          <a:lstStyle>
            <a:lvl1pPr>
              <a:defRPr kumimoji="1" sz="2400">
                <a:solidFill>
                  <a:schemeClr val="tx1"/>
                </a:solidFill>
                <a:latin typeface="Times New Roman" charset="0"/>
                <a:ea typeface="宋体" charset="-122"/>
              </a:defRPr>
            </a:lvl1pPr>
            <a:lvl2pPr marL="742950" indent="-285750">
              <a:defRPr kumimoji="1" sz="2400">
                <a:solidFill>
                  <a:schemeClr val="tx1"/>
                </a:solidFill>
                <a:latin typeface="Times New Roman" charset="0"/>
                <a:ea typeface="宋体" charset="-122"/>
              </a:defRPr>
            </a:lvl2pPr>
            <a:lvl3pPr marL="1143000" indent="-228600">
              <a:defRPr kumimoji="1" sz="2400">
                <a:solidFill>
                  <a:schemeClr val="tx1"/>
                </a:solidFill>
                <a:latin typeface="Times New Roman" charset="0"/>
                <a:ea typeface="宋体" charset="-122"/>
              </a:defRPr>
            </a:lvl3pPr>
            <a:lvl4pPr marL="1600200" indent="-228600">
              <a:defRPr kumimoji="1" sz="2400">
                <a:solidFill>
                  <a:schemeClr val="tx1"/>
                </a:solidFill>
                <a:latin typeface="Times New Roman" charset="0"/>
                <a:ea typeface="宋体" charset="-122"/>
              </a:defRPr>
            </a:lvl4pPr>
            <a:lvl5pPr marL="2057400" indent="-22860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charset="0"/>
                <a:ea typeface="宋体" charset="-122"/>
                <a:cs typeface="+mn-cs"/>
              </a:rPr>
              <a:t>   </a:t>
            </a:r>
            <a:r>
              <a:rPr kumimoji="1" lang="zh-CN" altLang="en-US" sz="32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charset="0"/>
                <a:ea typeface="宋体" charset="-122"/>
                <a:cs typeface="+mn-cs"/>
              </a:rPr>
              <a:t>根据上述经验规则，可得模糊控制表</a:t>
            </a:r>
            <a:r>
              <a:rPr kumimoji="1" lang="en-US" altLang="zh-CN" sz="32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charset="0"/>
                <a:ea typeface="宋体" charset="-122"/>
                <a:cs typeface="+mn-cs"/>
              </a:rPr>
              <a:t>4-3</a:t>
            </a:r>
            <a:r>
              <a:rPr kumimoji="1" lang="zh-CN" altLang="en-US" sz="32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charset="0"/>
                <a:ea typeface="宋体" charset="-122"/>
                <a:cs typeface="+mn-cs"/>
              </a:rPr>
              <a:t>。</a:t>
            </a:r>
          </a:p>
        </p:txBody>
      </p:sp>
      <p:sp>
        <p:nvSpPr>
          <p:cNvPr id="27652" name="Text Box 2">
            <a:extLst>
              <a:ext uri="{FF2B5EF4-FFF2-40B4-BE49-F238E27FC236}">
                <a16:creationId xmlns:a16="http://schemas.microsoft.com/office/drawing/2014/main" id="{1E50565F-1508-4D00-BE2F-5DD7DEA813F7}"/>
              </a:ext>
            </a:extLst>
          </p:cNvPr>
          <p:cNvSpPr txBox="1">
            <a:spLocks noChangeArrowheads="1"/>
          </p:cNvSpPr>
          <p:nvPr/>
        </p:nvSpPr>
        <p:spPr bwMode="auto">
          <a:xfrm>
            <a:off x="971550" y="328613"/>
            <a:ext cx="6172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4.1.3 </a:t>
            </a:r>
            <a:r>
              <a:rPr kumimoji="1"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模糊控制系统的工作原理</a:t>
            </a: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FEEB6AC-78C7-4668-9F17-3037F9AE4326}"/>
              </a:ext>
            </a:extLst>
          </p:cNvPr>
          <p:cNvSpPr/>
          <p:nvPr/>
        </p:nvSpPr>
        <p:spPr>
          <a:xfrm>
            <a:off x="1475656" y="5517232"/>
            <a:ext cx="3091408" cy="10577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19458" name="Text Box 2">
            <a:extLst>
              <a:ext uri="{FF2B5EF4-FFF2-40B4-BE49-F238E27FC236}">
                <a16:creationId xmlns:a16="http://schemas.microsoft.com/office/drawing/2014/main" id="{05D26956-3430-40B3-9626-89E72D9608EB}"/>
              </a:ext>
            </a:extLst>
          </p:cNvPr>
          <p:cNvSpPr txBox="1">
            <a:spLocks noChangeArrowheads="1"/>
          </p:cNvSpPr>
          <p:nvPr/>
        </p:nvSpPr>
        <p:spPr bwMode="auto">
          <a:xfrm>
            <a:off x="2362200" y="1479550"/>
            <a:ext cx="4876800" cy="579438"/>
          </a:xfrm>
          <a:prstGeom prst="rect">
            <a:avLst/>
          </a:prstGeom>
          <a:noFill/>
          <a:ln>
            <a:noFill/>
          </a:ln>
        </p:spPr>
        <p:txBody>
          <a:bodyPr>
            <a:spAutoFit/>
          </a:bodyPr>
          <a:lstStyle>
            <a:lvl1pPr>
              <a:defRPr kumimoji="1" sz="2400">
                <a:solidFill>
                  <a:schemeClr val="tx1"/>
                </a:solidFill>
                <a:latin typeface="Times New Roman" charset="0"/>
                <a:ea typeface="宋体" charset="-122"/>
              </a:defRPr>
            </a:lvl1pPr>
            <a:lvl2pPr marL="742950" indent="-285750">
              <a:defRPr kumimoji="1" sz="2400">
                <a:solidFill>
                  <a:schemeClr val="tx1"/>
                </a:solidFill>
                <a:latin typeface="Times New Roman" charset="0"/>
                <a:ea typeface="宋体" charset="-122"/>
              </a:defRPr>
            </a:lvl2pPr>
            <a:lvl3pPr marL="1143000" indent="-228600">
              <a:defRPr kumimoji="1" sz="2400">
                <a:solidFill>
                  <a:schemeClr val="tx1"/>
                </a:solidFill>
                <a:latin typeface="Times New Roman" charset="0"/>
                <a:ea typeface="宋体" charset="-122"/>
              </a:defRPr>
            </a:lvl3pPr>
            <a:lvl4pPr marL="1600200" indent="-228600">
              <a:defRPr kumimoji="1" sz="2400">
                <a:solidFill>
                  <a:schemeClr val="tx1"/>
                </a:solidFill>
                <a:latin typeface="Times New Roman" charset="0"/>
                <a:ea typeface="宋体" charset="-122"/>
              </a:defRPr>
            </a:lvl4pPr>
            <a:lvl5pPr marL="2057400" indent="-22860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charset="0"/>
                <a:ea typeface="宋体" charset="-122"/>
                <a:cs typeface="+mn-cs"/>
              </a:rPr>
              <a:t>表</a:t>
            </a:r>
            <a:r>
              <a:rPr kumimoji="1" lang="en-US" altLang="zh-CN" sz="32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charset="0"/>
                <a:ea typeface="宋体" charset="-122"/>
                <a:cs typeface="+mn-cs"/>
              </a:rPr>
              <a:t>4-3  </a:t>
            </a:r>
            <a:r>
              <a:rPr kumimoji="1" lang="zh-CN" altLang="en-US" sz="32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charset="0"/>
                <a:ea typeface="宋体" charset="-122"/>
                <a:cs typeface="+mn-cs"/>
              </a:rPr>
              <a:t>模糊控制规则表</a:t>
            </a:r>
          </a:p>
        </p:txBody>
      </p:sp>
      <p:graphicFrame>
        <p:nvGraphicFramePr>
          <p:cNvPr id="28675" name="Object 4">
            <a:extLst>
              <a:ext uri="{FF2B5EF4-FFF2-40B4-BE49-F238E27FC236}">
                <a16:creationId xmlns:a16="http://schemas.microsoft.com/office/drawing/2014/main" id="{862A6B4A-8666-4F4D-8CC1-3991619D1420}"/>
              </a:ext>
            </a:extLst>
          </p:cNvPr>
          <p:cNvGraphicFramePr>
            <a:graphicFrameLocks noChangeAspect="1"/>
          </p:cNvGraphicFramePr>
          <p:nvPr/>
        </p:nvGraphicFramePr>
        <p:xfrm>
          <a:off x="-1615282" y="2204864"/>
          <a:ext cx="12831763" cy="1174750"/>
        </p:xfrm>
        <a:graphic>
          <a:graphicData uri="http://schemas.openxmlformats.org/presentationml/2006/ole">
            <mc:AlternateContent xmlns:mc="http://schemas.openxmlformats.org/markup-compatibility/2006">
              <mc:Choice xmlns:v="urn:schemas-microsoft-com:vml" Requires="v">
                <p:oleObj spid="_x0000_s103435" name="Document" r:id="rId3" imgW="8864600" imgH="812800" progId="Word.Document.8">
                  <p:embed/>
                </p:oleObj>
              </mc:Choice>
              <mc:Fallback>
                <p:oleObj name="Document" r:id="rId3" imgW="8864600" imgH="812800" progId="Word.Document.8">
                  <p:embed/>
                  <p:pic>
                    <p:nvPicPr>
                      <p:cNvPr id="28675" name="Object 4">
                        <a:extLst>
                          <a:ext uri="{FF2B5EF4-FFF2-40B4-BE49-F238E27FC236}">
                            <a16:creationId xmlns:a16="http://schemas.microsoft.com/office/drawing/2014/main" id="{862A6B4A-8666-4F4D-8CC1-3991619D14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5282" y="2204864"/>
                        <a:ext cx="12831763" cy="117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9461" name="Text Box 5">
            <a:extLst>
              <a:ext uri="{FF2B5EF4-FFF2-40B4-BE49-F238E27FC236}">
                <a16:creationId xmlns:a16="http://schemas.microsoft.com/office/drawing/2014/main" id="{889E8D95-E480-4DBB-961D-23C81CF5A218}"/>
              </a:ext>
            </a:extLst>
          </p:cNvPr>
          <p:cNvSpPr txBox="1">
            <a:spLocks noChangeArrowheads="1"/>
          </p:cNvSpPr>
          <p:nvPr/>
        </p:nvSpPr>
        <p:spPr bwMode="auto">
          <a:xfrm>
            <a:off x="609600" y="2847975"/>
            <a:ext cx="8229600" cy="2815322"/>
          </a:xfrm>
          <a:prstGeom prst="rect">
            <a:avLst/>
          </a:prstGeom>
          <a:noFill/>
          <a:ln>
            <a:noFill/>
          </a:ln>
        </p:spPr>
        <p:txBody>
          <a:bodyPr>
            <a:spAutoFit/>
          </a:bodyPr>
          <a:lstStyle>
            <a:lvl1pPr>
              <a:defRPr kumimoji="1" sz="2400">
                <a:solidFill>
                  <a:schemeClr val="tx1"/>
                </a:solidFill>
                <a:latin typeface="Times New Roman" charset="0"/>
                <a:ea typeface="宋体" charset="-122"/>
              </a:defRPr>
            </a:lvl1pPr>
            <a:lvl2pPr marL="742950" indent="-285750">
              <a:defRPr kumimoji="1" sz="2400">
                <a:solidFill>
                  <a:schemeClr val="tx1"/>
                </a:solidFill>
                <a:latin typeface="Times New Roman" charset="0"/>
                <a:ea typeface="宋体" charset="-122"/>
              </a:defRPr>
            </a:lvl2pPr>
            <a:lvl3pPr marL="1143000" indent="-228600">
              <a:defRPr kumimoji="1" sz="2400">
                <a:solidFill>
                  <a:schemeClr val="tx1"/>
                </a:solidFill>
                <a:latin typeface="Times New Roman" charset="0"/>
                <a:ea typeface="宋体" charset="-122"/>
              </a:defRPr>
            </a:lvl3pPr>
            <a:lvl4pPr marL="1600200" indent="-228600">
              <a:defRPr kumimoji="1" sz="2400">
                <a:solidFill>
                  <a:schemeClr val="tx1"/>
                </a:solidFill>
                <a:latin typeface="Times New Roman" charset="0"/>
                <a:ea typeface="宋体" charset="-122"/>
              </a:defRPr>
            </a:lvl4pPr>
            <a:lvl5pPr marL="2057400" indent="-22860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algn="just" defTabSz="914400" rtl="0" eaLnBrk="0" fontAlgn="base" latinLnBrk="0" hangingPunct="0">
              <a:lnSpc>
                <a:spcPct val="125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4  </a:t>
            </a:r>
            <a:r>
              <a:rPr kumimoji="1" lang="zh-CN" altLang="en-US" sz="2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求模糊关系</a:t>
            </a:r>
          </a:p>
          <a:p>
            <a:pPr marL="0" marR="0" lvl="0" indent="0" algn="just" defTabSz="914400" rtl="0" eaLnBrk="0" fontAlgn="base" latinLnBrk="0" hangingPunct="0">
              <a:lnSpc>
                <a:spcPct val="125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模糊控制规则是一个多条语句（多重模糊推理），它可以表示为</a:t>
            </a:r>
            <a:r>
              <a:rPr kumimoji="1" lang="en-US" altLang="zh-CN" sz="2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U</a:t>
            </a:r>
            <a:r>
              <a:rPr kumimoji="1" lang="en-US" altLang="zh-CN" sz="2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宋体" charset="-122"/>
                <a:ea typeface="宋体" charset="-122"/>
                <a:cs typeface="+mn-cs"/>
              </a:rPr>
              <a:t>×</a:t>
            </a:r>
            <a:r>
              <a:rPr kumimoji="1" lang="en-US" altLang="zh-CN" sz="2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V</a:t>
            </a:r>
            <a:r>
              <a:rPr kumimoji="1" lang="zh-CN" altLang="en-US" sz="2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上的模糊子集，即模糊关系</a:t>
            </a:r>
            <a:r>
              <a:rPr kumimoji="1" lang="en-US" altLang="zh-CN" sz="2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R</a:t>
            </a:r>
            <a:r>
              <a:rPr kumimoji="1" lang="zh-CN" altLang="en-US" sz="2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a:t>
            </a:r>
          </a:p>
          <a:p>
            <a:pPr marL="0" marR="0" lvl="0" indent="0" algn="ctr" defTabSz="914400" rtl="0" eaLnBrk="0" fontAlgn="base" latinLnBrk="0" hangingPunct="0">
              <a:lnSpc>
                <a:spcPct val="125000"/>
              </a:lnSpc>
              <a:spcBef>
                <a:spcPct val="0"/>
              </a:spcBef>
              <a:spcAft>
                <a:spcPct val="0"/>
              </a:spcAft>
              <a:buClrTx/>
              <a:buSzTx/>
              <a:buFontTx/>
              <a:buNone/>
              <a:tabLst/>
              <a:defRPr/>
            </a:pPr>
            <a:endParaRPr kumimoji="1" lang="zh-CN" altLang="en-US" sz="2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endParaRPr>
          </a:p>
          <a:p>
            <a:pPr marL="0" marR="0" lvl="0" indent="0" algn="just" defTabSz="914400" rtl="0" eaLnBrk="0" fontAlgn="base" latinLnBrk="0" hangingPunct="0">
              <a:lnSpc>
                <a:spcPct val="125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其中</a:t>
            </a:r>
            <a:r>
              <a:rPr kumimoji="1" lang="zh-CN" altLang="en-US" sz="2400" b="1" i="0" u="none" strike="noStrike" kern="1200" cap="none" spc="0" normalizeH="0" baseline="0" noProof="0" dirty="0">
                <a:ln>
                  <a:noFill/>
                </a:ln>
                <a:solidFill>
                  <a:srgbClr val="C00000"/>
                </a:solidFill>
                <a:effectLst>
                  <a:outerShdw blurRad="38100" dist="38100" dir="2700000" algn="tl">
                    <a:srgbClr val="C0C0C0"/>
                  </a:outerShdw>
                </a:effectLst>
                <a:uLnTx/>
                <a:uFillTx/>
                <a:latin typeface="Times New Roman" charset="0"/>
                <a:ea typeface="宋体" charset="-122"/>
                <a:cs typeface="+mn-cs"/>
              </a:rPr>
              <a:t>规则内</a:t>
            </a:r>
            <a:r>
              <a:rPr kumimoji="1" lang="zh-CN" altLang="en-US" sz="2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的模糊集运算</a:t>
            </a:r>
            <a:r>
              <a:rPr kumimoji="1" lang="zh-CN" altLang="en-US" sz="2400" b="1" i="0" u="none" strike="noStrike" kern="1200" cap="none" spc="0" normalizeH="0" baseline="0" noProof="0" dirty="0">
                <a:ln>
                  <a:noFill/>
                </a:ln>
                <a:solidFill>
                  <a:srgbClr val="C00000"/>
                </a:solidFill>
                <a:effectLst>
                  <a:outerShdw blurRad="38100" dist="38100" dir="2700000" algn="tl">
                    <a:srgbClr val="C0C0C0"/>
                  </a:outerShdw>
                </a:effectLst>
                <a:uLnTx/>
                <a:uFillTx/>
                <a:latin typeface="Times New Roman" charset="0"/>
                <a:ea typeface="宋体" charset="-122"/>
                <a:cs typeface="+mn-cs"/>
              </a:rPr>
              <a:t>取交集</a:t>
            </a:r>
            <a:r>
              <a:rPr kumimoji="1" lang="zh-CN" altLang="en-US" sz="2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a:t>
            </a:r>
            <a:r>
              <a:rPr kumimoji="1" lang="zh-CN" altLang="en-US" sz="2400" b="1" i="0" u="none" strike="noStrike" kern="1200" cap="none" spc="0" normalizeH="0" baseline="0" noProof="0" dirty="0">
                <a:ln>
                  <a:noFill/>
                </a:ln>
                <a:solidFill>
                  <a:srgbClr val="0070C0"/>
                </a:solidFill>
                <a:effectLst>
                  <a:outerShdw blurRad="38100" dist="38100" dir="2700000" algn="tl">
                    <a:srgbClr val="C0C0C0"/>
                  </a:outerShdw>
                </a:effectLst>
                <a:uLnTx/>
                <a:uFillTx/>
                <a:latin typeface="Times New Roman" charset="0"/>
                <a:ea typeface="宋体" charset="-122"/>
                <a:cs typeface="+mn-cs"/>
              </a:rPr>
              <a:t>规则间</a:t>
            </a:r>
            <a:r>
              <a:rPr kumimoji="1" lang="zh-CN" altLang="en-US" sz="2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的模糊集运算</a:t>
            </a:r>
            <a:r>
              <a:rPr kumimoji="1" lang="zh-CN" altLang="en-US" sz="2400" b="1" i="0" u="none" strike="noStrike" kern="1200" cap="none" spc="0" normalizeH="0" baseline="0" noProof="0" dirty="0">
                <a:ln>
                  <a:noFill/>
                </a:ln>
                <a:solidFill>
                  <a:srgbClr val="0070C0"/>
                </a:solidFill>
                <a:effectLst>
                  <a:outerShdw blurRad="38100" dist="38100" dir="2700000" algn="tl">
                    <a:srgbClr val="C0C0C0"/>
                  </a:outerShdw>
                </a:effectLst>
                <a:uLnTx/>
                <a:uFillTx/>
                <a:latin typeface="Times New Roman" charset="0"/>
                <a:ea typeface="宋体" charset="-122"/>
                <a:cs typeface="+mn-cs"/>
              </a:rPr>
              <a:t>取并集</a:t>
            </a:r>
            <a:r>
              <a:rPr kumimoji="1" lang="zh-CN" altLang="en-US" sz="2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a:t>
            </a:r>
          </a:p>
        </p:txBody>
      </p:sp>
      <p:graphicFrame>
        <p:nvGraphicFramePr>
          <p:cNvPr id="28677" name="Object 6">
            <a:extLst>
              <a:ext uri="{FF2B5EF4-FFF2-40B4-BE49-F238E27FC236}">
                <a16:creationId xmlns:a16="http://schemas.microsoft.com/office/drawing/2014/main" id="{BB7E59AC-FEE1-4CE1-90AD-33C6959B3493}"/>
              </a:ext>
            </a:extLst>
          </p:cNvPr>
          <p:cNvGraphicFramePr>
            <a:graphicFrameLocks noChangeAspect="1"/>
          </p:cNvGraphicFramePr>
          <p:nvPr/>
        </p:nvGraphicFramePr>
        <p:xfrm>
          <a:off x="634888" y="4291268"/>
          <a:ext cx="8229600" cy="460375"/>
        </p:xfrm>
        <a:graphic>
          <a:graphicData uri="http://schemas.openxmlformats.org/presentationml/2006/ole">
            <mc:AlternateContent xmlns:mc="http://schemas.openxmlformats.org/markup-compatibility/2006">
              <mc:Choice xmlns:v="urn:schemas-microsoft-com:vml" Requires="v">
                <p:oleObj spid="_x0000_s103436" name="Equation" r:id="rId5" imgW="3784600" imgH="190500" progId="Equation.DSMT4">
                  <p:embed/>
                </p:oleObj>
              </mc:Choice>
              <mc:Fallback>
                <p:oleObj name="Equation" r:id="rId5" imgW="3784600" imgH="190500" progId="Equation.DSMT4">
                  <p:embed/>
                  <p:pic>
                    <p:nvPicPr>
                      <p:cNvPr id="28677" name="Object 6">
                        <a:extLst>
                          <a:ext uri="{FF2B5EF4-FFF2-40B4-BE49-F238E27FC236}">
                            <a16:creationId xmlns:a16="http://schemas.microsoft.com/office/drawing/2014/main" id="{BB7E59AC-FEE1-4CE1-90AD-33C6959B34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888" y="4291268"/>
                        <a:ext cx="82296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8678" name="Text Box 2">
            <a:extLst>
              <a:ext uri="{FF2B5EF4-FFF2-40B4-BE49-F238E27FC236}">
                <a16:creationId xmlns:a16="http://schemas.microsoft.com/office/drawing/2014/main" id="{EED83946-F9E1-4C54-8B61-B9C306941238}"/>
              </a:ext>
            </a:extLst>
          </p:cNvPr>
          <p:cNvSpPr txBox="1">
            <a:spLocks noChangeArrowheads="1"/>
          </p:cNvSpPr>
          <p:nvPr/>
        </p:nvSpPr>
        <p:spPr bwMode="auto">
          <a:xfrm>
            <a:off x="1063625" y="328613"/>
            <a:ext cx="6172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4.1.3 </a:t>
            </a:r>
            <a:r>
              <a:rPr kumimoji="1"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模糊控制系统的工作原理</a:t>
            </a: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7" name="Object 3">
            <a:extLst>
              <a:ext uri="{FF2B5EF4-FFF2-40B4-BE49-F238E27FC236}">
                <a16:creationId xmlns:a16="http://schemas.microsoft.com/office/drawing/2014/main" id="{173BDD67-550F-4654-93FF-677359D6611B}"/>
              </a:ext>
            </a:extLst>
          </p:cNvPr>
          <p:cNvGraphicFramePr>
            <a:graphicFrameLocks noChangeAspect="1"/>
          </p:cNvGraphicFramePr>
          <p:nvPr/>
        </p:nvGraphicFramePr>
        <p:xfrm>
          <a:off x="2051720" y="5992082"/>
          <a:ext cx="1907194" cy="499257"/>
        </p:xfrm>
        <a:graphic>
          <a:graphicData uri="http://schemas.openxmlformats.org/presentationml/2006/ole">
            <mc:AlternateContent xmlns:mc="http://schemas.openxmlformats.org/markup-compatibility/2006">
              <mc:Choice xmlns:v="urn:schemas-microsoft-com:vml" Requires="v">
                <p:oleObj spid="_x0000_s103437" name="Equation" r:id="rId7" imgW="876300" imgH="228600" progId="Equation.DSMT4">
                  <p:embed/>
                </p:oleObj>
              </mc:Choice>
              <mc:Fallback>
                <p:oleObj name="Equation" r:id="rId7" imgW="876300" imgH="228600" progId="Equation.DSMT4">
                  <p:embed/>
                  <p:pic>
                    <p:nvPicPr>
                      <p:cNvPr id="7" name="Object 3">
                        <a:extLst>
                          <a:ext uri="{FF2B5EF4-FFF2-40B4-BE49-F238E27FC236}">
                            <a16:creationId xmlns:a16="http://schemas.microsoft.com/office/drawing/2014/main" id="{173BDD67-550F-4654-93FF-677359D661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1720" y="5992082"/>
                        <a:ext cx="1907194" cy="499257"/>
                      </a:xfrm>
                      <a:prstGeom prst="rect">
                        <a:avLst/>
                      </a:prstGeom>
                      <a:solidFill>
                        <a:srgbClr val="FFFFFF"/>
                      </a:solidFill>
                    </p:spPr>
                  </p:pic>
                </p:oleObj>
              </mc:Fallback>
            </mc:AlternateContent>
          </a:graphicData>
        </a:graphic>
      </p:graphicFrame>
      <p:sp>
        <p:nvSpPr>
          <p:cNvPr id="9" name="文本框 8">
            <a:extLst>
              <a:ext uri="{FF2B5EF4-FFF2-40B4-BE49-F238E27FC236}">
                <a16:creationId xmlns:a16="http://schemas.microsoft.com/office/drawing/2014/main" id="{0B49E527-091D-4B66-985A-FC6B0D18294E}"/>
              </a:ext>
            </a:extLst>
          </p:cNvPr>
          <p:cNvSpPr txBox="1"/>
          <p:nvPr/>
        </p:nvSpPr>
        <p:spPr>
          <a:xfrm>
            <a:off x="1728702" y="5605499"/>
            <a:ext cx="2838362"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sym typeface="Symbol" charset="2"/>
              </a:rPr>
              <a:t>模糊向量的笛卡尔乘积</a:t>
            </a:r>
            <a:endPar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箭头: 上 3">
            <a:extLst>
              <a:ext uri="{FF2B5EF4-FFF2-40B4-BE49-F238E27FC236}">
                <a16:creationId xmlns:a16="http://schemas.microsoft.com/office/drawing/2014/main" id="{9D16E9EA-FBA2-4C74-A6BA-5EC74E116C3F}"/>
              </a:ext>
            </a:extLst>
          </p:cNvPr>
          <p:cNvSpPr/>
          <p:nvPr/>
        </p:nvSpPr>
        <p:spPr>
          <a:xfrm>
            <a:off x="2651110" y="5121768"/>
            <a:ext cx="432048" cy="360040"/>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cxnSp>
        <p:nvCxnSpPr>
          <p:cNvPr id="5" name="直接连接符 4">
            <a:extLst>
              <a:ext uri="{FF2B5EF4-FFF2-40B4-BE49-F238E27FC236}">
                <a16:creationId xmlns:a16="http://schemas.microsoft.com/office/drawing/2014/main" id="{A41E425E-B859-4A13-A373-6AD66947E733}"/>
              </a:ext>
            </a:extLst>
          </p:cNvPr>
          <p:cNvCxnSpPr/>
          <p:nvPr/>
        </p:nvCxnSpPr>
        <p:spPr>
          <a:xfrm>
            <a:off x="1259632" y="5119385"/>
            <a:ext cx="3672408" cy="0"/>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2">
            <a:extLst>
              <a:ext uri="{FF2B5EF4-FFF2-40B4-BE49-F238E27FC236}">
                <a16:creationId xmlns:a16="http://schemas.microsoft.com/office/drawing/2014/main" id="{E0306843-B1DA-439A-89E9-9BE5A36C80C6}"/>
              </a:ext>
            </a:extLst>
          </p:cNvPr>
          <p:cNvGraphicFramePr>
            <a:graphicFrameLocks noChangeAspect="1"/>
          </p:cNvGraphicFramePr>
          <p:nvPr/>
        </p:nvGraphicFramePr>
        <p:xfrm>
          <a:off x="247650" y="1558925"/>
          <a:ext cx="8534400" cy="2181225"/>
        </p:xfrm>
        <a:graphic>
          <a:graphicData uri="http://schemas.openxmlformats.org/presentationml/2006/ole">
            <mc:AlternateContent xmlns:mc="http://schemas.openxmlformats.org/markup-compatibility/2006">
              <mc:Choice xmlns:v="urn:schemas-microsoft-com:vml" Requires="v">
                <p:oleObj spid="_x0000_s104456" name="公式" r:id="rId3" imgW="4699000" imgH="1358900" progId="Equation.3">
                  <p:embed/>
                </p:oleObj>
              </mc:Choice>
              <mc:Fallback>
                <p:oleObj name="公式" r:id="rId3" imgW="4699000" imgH="1358900" progId="Equation.3">
                  <p:embed/>
                  <p:pic>
                    <p:nvPicPr>
                      <p:cNvPr id="29698" name="Object 2">
                        <a:extLst>
                          <a:ext uri="{FF2B5EF4-FFF2-40B4-BE49-F238E27FC236}">
                            <a16:creationId xmlns:a16="http://schemas.microsoft.com/office/drawing/2014/main" id="{E0306843-B1DA-439A-89E9-9BE5A36C80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50" y="1558925"/>
                        <a:ext cx="853440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9699" name="Object 3">
            <a:extLst>
              <a:ext uri="{FF2B5EF4-FFF2-40B4-BE49-F238E27FC236}">
                <a16:creationId xmlns:a16="http://schemas.microsoft.com/office/drawing/2014/main" id="{9C8167E4-B54F-40A0-9690-3753DA1764C1}"/>
              </a:ext>
            </a:extLst>
          </p:cNvPr>
          <p:cNvGraphicFramePr>
            <a:graphicFrameLocks noChangeAspect="1"/>
          </p:cNvGraphicFramePr>
          <p:nvPr/>
        </p:nvGraphicFramePr>
        <p:xfrm>
          <a:off x="323850" y="4149725"/>
          <a:ext cx="8458200" cy="2320925"/>
        </p:xfrm>
        <a:graphic>
          <a:graphicData uri="http://schemas.openxmlformats.org/presentationml/2006/ole">
            <mc:AlternateContent xmlns:mc="http://schemas.openxmlformats.org/markup-compatibility/2006">
              <mc:Choice xmlns:v="urn:schemas-microsoft-com:vml" Requires="v">
                <p:oleObj spid="_x0000_s104457" name="公式" r:id="rId5" imgW="4864100" imgH="1358900" progId="Equation.3">
                  <p:embed/>
                </p:oleObj>
              </mc:Choice>
              <mc:Fallback>
                <p:oleObj name="公式" r:id="rId5" imgW="4864100" imgH="1358900" progId="Equation.3">
                  <p:embed/>
                  <p:pic>
                    <p:nvPicPr>
                      <p:cNvPr id="29699" name="Object 3">
                        <a:extLst>
                          <a:ext uri="{FF2B5EF4-FFF2-40B4-BE49-F238E27FC236}">
                            <a16:creationId xmlns:a16="http://schemas.microsoft.com/office/drawing/2014/main" id="{9C8167E4-B54F-40A0-9690-3753DA1764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4149725"/>
                        <a:ext cx="8458200" cy="232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9700" name="Text Box 2">
            <a:extLst>
              <a:ext uri="{FF2B5EF4-FFF2-40B4-BE49-F238E27FC236}">
                <a16:creationId xmlns:a16="http://schemas.microsoft.com/office/drawing/2014/main" id="{5CBD43FF-C68C-4FAB-BFFA-1D9F05A874C3}"/>
              </a:ext>
            </a:extLst>
          </p:cNvPr>
          <p:cNvSpPr txBox="1">
            <a:spLocks noChangeArrowheads="1"/>
          </p:cNvSpPr>
          <p:nvPr/>
        </p:nvSpPr>
        <p:spPr bwMode="auto">
          <a:xfrm>
            <a:off x="971550" y="328613"/>
            <a:ext cx="6172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4.1.3 </a:t>
            </a:r>
            <a:r>
              <a:rPr kumimoji="1"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模糊控制系统的工作原理</a:t>
            </a: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9701" name="文本框 1">
            <a:extLst>
              <a:ext uri="{FF2B5EF4-FFF2-40B4-BE49-F238E27FC236}">
                <a16:creationId xmlns:a16="http://schemas.microsoft.com/office/drawing/2014/main" id="{1EF46A15-A90D-4405-83A8-991ED37ECB3E}"/>
              </a:ext>
            </a:extLst>
          </p:cNvPr>
          <p:cNvSpPr txBox="1">
            <a:spLocks noChangeArrowheads="1"/>
          </p:cNvSpPr>
          <p:nvPr/>
        </p:nvSpPr>
        <p:spPr bwMode="auto">
          <a:xfrm>
            <a:off x="1619250" y="5148263"/>
            <a:ext cx="288925" cy="368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0.5</a:t>
            </a:r>
            <a:endParaRPr kumimoji="1"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702" name="文本框 5">
            <a:extLst>
              <a:ext uri="{FF2B5EF4-FFF2-40B4-BE49-F238E27FC236}">
                <a16:creationId xmlns:a16="http://schemas.microsoft.com/office/drawing/2014/main" id="{F69058C3-9541-467A-A93E-7EF554CFC4AB}"/>
              </a:ext>
            </a:extLst>
          </p:cNvPr>
          <p:cNvSpPr txBox="1">
            <a:spLocks noChangeArrowheads="1"/>
          </p:cNvSpPr>
          <p:nvPr/>
        </p:nvSpPr>
        <p:spPr bwMode="auto">
          <a:xfrm>
            <a:off x="5867400" y="5126038"/>
            <a:ext cx="288925" cy="368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0.5</a:t>
            </a:r>
            <a:endParaRPr kumimoji="1"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703" name="文本框 6">
            <a:extLst>
              <a:ext uri="{FF2B5EF4-FFF2-40B4-BE49-F238E27FC236}">
                <a16:creationId xmlns:a16="http://schemas.microsoft.com/office/drawing/2014/main" id="{FC1DF758-C6A6-4302-B574-7381BD7A0253}"/>
              </a:ext>
            </a:extLst>
          </p:cNvPr>
          <p:cNvSpPr txBox="1">
            <a:spLocks noChangeArrowheads="1"/>
          </p:cNvSpPr>
          <p:nvPr/>
        </p:nvSpPr>
        <p:spPr bwMode="auto">
          <a:xfrm>
            <a:off x="6372225" y="5126038"/>
            <a:ext cx="288925" cy="368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0.5</a:t>
            </a:r>
            <a:endParaRPr kumimoji="1"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704" name="文本框 7">
            <a:extLst>
              <a:ext uri="{FF2B5EF4-FFF2-40B4-BE49-F238E27FC236}">
                <a16:creationId xmlns:a16="http://schemas.microsoft.com/office/drawing/2014/main" id="{98D43A90-2753-4409-B218-54C9181C288D}"/>
              </a:ext>
            </a:extLst>
          </p:cNvPr>
          <p:cNvSpPr txBox="1">
            <a:spLocks noChangeArrowheads="1"/>
          </p:cNvSpPr>
          <p:nvPr/>
        </p:nvSpPr>
        <p:spPr bwMode="auto">
          <a:xfrm>
            <a:off x="6804025" y="5126038"/>
            <a:ext cx="288925" cy="368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0.5</a:t>
            </a:r>
            <a:endParaRPr kumimoji="1"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矩形 8">
            <a:extLst>
              <a:ext uri="{FF2B5EF4-FFF2-40B4-BE49-F238E27FC236}">
                <a16:creationId xmlns:a16="http://schemas.microsoft.com/office/drawing/2014/main" id="{B7C1EC6C-762A-4049-BC6B-947F9E0180A6}"/>
              </a:ext>
            </a:extLst>
          </p:cNvPr>
          <p:cNvSpPr/>
          <p:nvPr/>
        </p:nvSpPr>
        <p:spPr>
          <a:xfrm>
            <a:off x="1619251" y="1526228"/>
            <a:ext cx="432470" cy="34766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latin typeface="Arial"/>
              <a:ea typeface="宋体"/>
              <a:cs typeface="+mn-cs"/>
            </a:endParaRPr>
          </a:p>
        </p:txBody>
      </p:sp>
      <p:sp>
        <p:nvSpPr>
          <p:cNvPr id="10" name="矩形 9">
            <a:extLst>
              <a:ext uri="{FF2B5EF4-FFF2-40B4-BE49-F238E27FC236}">
                <a16:creationId xmlns:a16="http://schemas.microsoft.com/office/drawing/2014/main" id="{46D1062D-DF63-4A96-8E9A-7E2069CC1989}"/>
              </a:ext>
            </a:extLst>
          </p:cNvPr>
          <p:cNvSpPr/>
          <p:nvPr/>
        </p:nvSpPr>
        <p:spPr>
          <a:xfrm>
            <a:off x="2195736" y="2445436"/>
            <a:ext cx="3096344" cy="34766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latin typeface="Arial"/>
              <a:ea typeface="宋体"/>
              <a:cs typeface="+mn-cs"/>
            </a:endParaRPr>
          </a:p>
        </p:txBody>
      </p:sp>
      <p:cxnSp>
        <p:nvCxnSpPr>
          <p:cNvPr id="5" name="连接符: 肘形 4">
            <a:extLst>
              <a:ext uri="{FF2B5EF4-FFF2-40B4-BE49-F238E27FC236}">
                <a16:creationId xmlns:a16="http://schemas.microsoft.com/office/drawing/2014/main" id="{CD73AF54-0649-4167-BE21-ABBB8249ABBF}"/>
              </a:ext>
            </a:extLst>
          </p:cNvPr>
          <p:cNvCxnSpPr>
            <a:stCxn id="10" idx="0"/>
          </p:cNvCxnSpPr>
          <p:nvPr/>
        </p:nvCxnSpPr>
        <p:spPr>
          <a:xfrm rot="5400000" flipH="1" flipV="1">
            <a:off x="4217688" y="1227028"/>
            <a:ext cx="744628" cy="1692188"/>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A4B3DEA6-7450-470C-8BD7-A66B3315126F}"/>
              </a:ext>
            </a:extLst>
          </p:cNvPr>
          <p:cNvCxnSpPr>
            <a:cxnSpLocks/>
            <a:stCxn id="9" idx="3"/>
          </p:cNvCxnSpPr>
          <p:nvPr/>
        </p:nvCxnSpPr>
        <p:spPr>
          <a:xfrm>
            <a:off x="2051721" y="1700060"/>
            <a:ext cx="3384375"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66632F25-3D0F-423A-822E-A13B5ED6A912}"/>
              </a:ext>
            </a:extLst>
          </p:cNvPr>
          <p:cNvSpPr txBox="1"/>
          <p:nvPr/>
        </p:nvSpPr>
        <p:spPr>
          <a:xfrm>
            <a:off x="2080866" y="1924970"/>
            <a:ext cx="319318"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a:t>
            </a:r>
            <a:endParaRPr kumimoji="0" lang="zh-CN" altLang="en-US" sz="18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16" name="任意多边形: 形状 15">
            <a:extLst>
              <a:ext uri="{FF2B5EF4-FFF2-40B4-BE49-F238E27FC236}">
                <a16:creationId xmlns:a16="http://schemas.microsoft.com/office/drawing/2014/main" id="{7C626562-A519-41E6-9DDF-6908D3396430}"/>
              </a:ext>
            </a:extLst>
          </p:cNvPr>
          <p:cNvSpPr/>
          <p:nvPr/>
        </p:nvSpPr>
        <p:spPr>
          <a:xfrm>
            <a:off x="1873250" y="1714500"/>
            <a:ext cx="470144" cy="793750"/>
          </a:xfrm>
          <a:custGeom>
            <a:avLst/>
            <a:gdLst>
              <a:gd name="connsiteX0" fmla="*/ 0 w 470144"/>
              <a:gd name="connsiteY0" fmla="*/ 0 h 793750"/>
              <a:gd name="connsiteX1" fmla="*/ 393700 w 470144"/>
              <a:gd name="connsiteY1" fmla="*/ 285750 h 793750"/>
              <a:gd name="connsiteX2" fmla="*/ 469900 w 470144"/>
              <a:gd name="connsiteY2" fmla="*/ 793750 h 793750"/>
            </a:gdLst>
            <a:ahLst/>
            <a:cxnLst>
              <a:cxn ang="0">
                <a:pos x="connsiteX0" y="connsiteY0"/>
              </a:cxn>
              <a:cxn ang="0">
                <a:pos x="connsiteX1" y="connsiteY1"/>
              </a:cxn>
              <a:cxn ang="0">
                <a:pos x="connsiteX2" y="connsiteY2"/>
              </a:cxn>
            </a:cxnLst>
            <a:rect l="l" t="t" r="r" b="b"/>
            <a:pathLst>
              <a:path w="470144" h="793750">
                <a:moveTo>
                  <a:pt x="0" y="0"/>
                </a:moveTo>
                <a:cubicBezTo>
                  <a:pt x="157691" y="76729"/>
                  <a:pt x="315383" y="153458"/>
                  <a:pt x="393700" y="285750"/>
                </a:cubicBezTo>
                <a:cubicBezTo>
                  <a:pt x="472017" y="418042"/>
                  <a:pt x="470958" y="605896"/>
                  <a:pt x="469900" y="793750"/>
                </a:cubicBezTo>
              </a:path>
            </a:pathLst>
          </a:cu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7" name="任意多边形: 形状 16">
            <a:extLst>
              <a:ext uri="{FF2B5EF4-FFF2-40B4-BE49-F238E27FC236}">
                <a16:creationId xmlns:a16="http://schemas.microsoft.com/office/drawing/2014/main" id="{91726136-7521-4297-B747-B1F269B62B3D}"/>
              </a:ext>
            </a:extLst>
          </p:cNvPr>
          <p:cNvSpPr/>
          <p:nvPr/>
        </p:nvSpPr>
        <p:spPr>
          <a:xfrm>
            <a:off x="1879600" y="1682750"/>
            <a:ext cx="882650" cy="762000"/>
          </a:xfrm>
          <a:custGeom>
            <a:avLst/>
            <a:gdLst>
              <a:gd name="connsiteX0" fmla="*/ 0 w 882650"/>
              <a:gd name="connsiteY0" fmla="*/ 0 h 762000"/>
              <a:gd name="connsiteX1" fmla="*/ 698500 w 882650"/>
              <a:gd name="connsiteY1" fmla="*/ 304800 h 762000"/>
              <a:gd name="connsiteX2" fmla="*/ 882650 w 882650"/>
              <a:gd name="connsiteY2" fmla="*/ 762000 h 762000"/>
            </a:gdLst>
            <a:ahLst/>
            <a:cxnLst>
              <a:cxn ang="0">
                <a:pos x="connsiteX0" y="connsiteY0"/>
              </a:cxn>
              <a:cxn ang="0">
                <a:pos x="connsiteX1" y="connsiteY1"/>
              </a:cxn>
              <a:cxn ang="0">
                <a:pos x="connsiteX2" y="connsiteY2"/>
              </a:cxn>
            </a:cxnLst>
            <a:rect l="l" t="t" r="r" b="b"/>
            <a:pathLst>
              <a:path w="882650" h="762000">
                <a:moveTo>
                  <a:pt x="0" y="0"/>
                </a:moveTo>
                <a:cubicBezTo>
                  <a:pt x="275696" y="88900"/>
                  <a:pt x="551392" y="177800"/>
                  <a:pt x="698500" y="304800"/>
                </a:cubicBezTo>
                <a:cubicBezTo>
                  <a:pt x="845608" y="431800"/>
                  <a:pt x="864129" y="596900"/>
                  <a:pt x="882650" y="762000"/>
                </a:cubicBezTo>
              </a:path>
            </a:pathLst>
          </a:cu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8" name="任意多边形: 形状 17">
            <a:extLst>
              <a:ext uri="{FF2B5EF4-FFF2-40B4-BE49-F238E27FC236}">
                <a16:creationId xmlns:a16="http://schemas.microsoft.com/office/drawing/2014/main" id="{1133FF05-E7CE-42D7-845E-43C1A2333542}"/>
              </a:ext>
            </a:extLst>
          </p:cNvPr>
          <p:cNvSpPr/>
          <p:nvPr/>
        </p:nvSpPr>
        <p:spPr>
          <a:xfrm>
            <a:off x="1879600" y="1663700"/>
            <a:ext cx="2197100" cy="742950"/>
          </a:xfrm>
          <a:custGeom>
            <a:avLst/>
            <a:gdLst>
              <a:gd name="connsiteX0" fmla="*/ 0 w 2197100"/>
              <a:gd name="connsiteY0" fmla="*/ 0 h 742950"/>
              <a:gd name="connsiteX1" fmla="*/ 1123950 w 2197100"/>
              <a:gd name="connsiteY1" fmla="*/ 254000 h 742950"/>
              <a:gd name="connsiteX2" fmla="*/ 2197100 w 2197100"/>
              <a:gd name="connsiteY2" fmla="*/ 742950 h 742950"/>
            </a:gdLst>
            <a:ahLst/>
            <a:cxnLst>
              <a:cxn ang="0">
                <a:pos x="connsiteX0" y="connsiteY0"/>
              </a:cxn>
              <a:cxn ang="0">
                <a:pos x="connsiteX1" y="connsiteY1"/>
              </a:cxn>
              <a:cxn ang="0">
                <a:pos x="connsiteX2" y="connsiteY2"/>
              </a:cxn>
            </a:cxnLst>
            <a:rect l="l" t="t" r="r" b="b"/>
            <a:pathLst>
              <a:path w="2197100" h="742950">
                <a:moveTo>
                  <a:pt x="0" y="0"/>
                </a:moveTo>
                <a:cubicBezTo>
                  <a:pt x="378883" y="65087"/>
                  <a:pt x="757767" y="130175"/>
                  <a:pt x="1123950" y="254000"/>
                </a:cubicBezTo>
                <a:cubicBezTo>
                  <a:pt x="1490133" y="377825"/>
                  <a:pt x="1843616" y="560387"/>
                  <a:pt x="2197100" y="742950"/>
                </a:cubicBezTo>
              </a:path>
            </a:pathLst>
          </a:cu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9" name="任意多边形: 形状 18">
            <a:extLst>
              <a:ext uri="{FF2B5EF4-FFF2-40B4-BE49-F238E27FC236}">
                <a16:creationId xmlns:a16="http://schemas.microsoft.com/office/drawing/2014/main" id="{43D3C9DA-F105-48E6-92AF-B661DFB4DD30}"/>
              </a:ext>
            </a:extLst>
          </p:cNvPr>
          <p:cNvSpPr/>
          <p:nvPr/>
        </p:nvSpPr>
        <p:spPr>
          <a:xfrm>
            <a:off x="1892300" y="1651000"/>
            <a:ext cx="3206750" cy="749300"/>
          </a:xfrm>
          <a:custGeom>
            <a:avLst/>
            <a:gdLst>
              <a:gd name="connsiteX0" fmla="*/ 0 w 3206750"/>
              <a:gd name="connsiteY0" fmla="*/ 0 h 749300"/>
              <a:gd name="connsiteX1" fmla="*/ 2508250 w 3206750"/>
              <a:gd name="connsiteY1" fmla="*/ 273050 h 749300"/>
              <a:gd name="connsiteX2" fmla="*/ 3206750 w 3206750"/>
              <a:gd name="connsiteY2" fmla="*/ 749300 h 749300"/>
            </a:gdLst>
            <a:ahLst/>
            <a:cxnLst>
              <a:cxn ang="0">
                <a:pos x="connsiteX0" y="connsiteY0"/>
              </a:cxn>
              <a:cxn ang="0">
                <a:pos x="connsiteX1" y="connsiteY1"/>
              </a:cxn>
              <a:cxn ang="0">
                <a:pos x="connsiteX2" y="connsiteY2"/>
              </a:cxn>
            </a:cxnLst>
            <a:rect l="l" t="t" r="r" b="b"/>
            <a:pathLst>
              <a:path w="3206750" h="749300">
                <a:moveTo>
                  <a:pt x="0" y="0"/>
                </a:moveTo>
                <a:cubicBezTo>
                  <a:pt x="986896" y="74083"/>
                  <a:pt x="1973792" y="148167"/>
                  <a:pt x="2508250" y="273050"/>
                </a:cubicBezTo>
                <a:cubicBezTo>
                  <a:pt x="3042708" y="397933"/>
                  <a:pt x="3124729" y="573616"/>
                  <a:pt x="3206750" y="749300"/>
                </a:cubicBezTo>
              </a:path>
            </a:pathLst>
          </a:cu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27" name="文本框 26">
            <a:extLst>
              <a:ext uri="{FF2B5EF4-FFF2-40B4-BE49-F238E27FC236}">
                <a16:creationId xmlns:a16="http://schemas.microsoft.com/office/drawing/2014/main" id="{BE24669A-B89B-4541-8809-5E95F315B1DA}"/>
              </a:ext>
            </a:extLst>
          </p:cNvPr>
          <p:cNvSpPr txBox="1"/>
          <p:nvPr/>
        </p:nvSpPr>
        <p:spPr>
          <a:xfrm>
            <a:off x="2385117" y="1918620"/>
            <a:ext cx="319318"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a:t>
            </a:r>
            <a:endParaRPr kumimoji="0" lang="zh-CN" altLang="en-US" sz="18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28" name="文本框 27">
            <a:extLst>
              <a:ext uri="{FF2B5EF4-FFF2-40B4-BE49-F238E27FC236}">
                <a16:creationId xmlns:a16="http://schemas.microsoft.com/office/drawing/2014/main" id="{74BA86A8-0A3A-4E95-8908-163119232E5C}"/>
              </a:ext>
            </a:extLst>
          </p:cNvPr>
          <p:cNvSpPr txBox="1"/>
          <p:nvPr/>
        </p:nvSpPr>
        <p:spPr>
          <a:xfrm>
            <a:off x="3081437" y="1935567"/>
            <a:ext cx="319318"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a:t>
            </a:r>
            <a:endParaRPr kumimoji="0" lang="zh-CN" altLang="en-US" sz="18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29" name="文本框 28">
            <a:extLst>
              <a:ext uri="{FF2B5EF4-FFF2-40B4-BE49-F238E27FC236}">
                <a16:creationId xmlns:a16="http://schemas.microsoft.com/office/drawing/2014/main" id="{C07453DE-44C8-4694-86E7-BD1FF8923467}"/>
              </a:ext>
            </a:extLst>
          </p:cNvPr>
          <p:cNvSpPr txBox="1"/>
          <p:nvPr/>
        </p:nvSpPr>
        <p:spPr>
          <a:xfrm>
            <a:off x="4659333" y="2025650"/>
            <a:ext cx="319318"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a:t>
            </a:r>
            <a:endParaRPr kumimoji="0" lang="zh-CN" altLang="en-US" sz="18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30" name="文本框 29">
            <a:extLst>
              <a:ext uri="{FF2B5EF4-FFF2-40B4-BE49-F238E27FC236}">
                <a16:creationId xmlns:a16="http://schemas.microsoft.com/office/drawing/2014/main" id="{E1385872-340E-4E67-8A9E-7FF0E8DA5D16}"/>
              </a:ext>
            </a:extLst>
          </p:cNvPr>
          <p:cNvSpPr txBox="1"/>
          <p:nvPr/>
        </p:nvSpPr>
        <p:spPr>
          <a:xfrm>
            <a:off x="3688454" y="1374259"/>
            <a:ext cx="319318"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a:t>
            </a:r>
            <a:endParaRPr kumimoji="0" lang="zh-CN" altLang="en-US" sz="18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Object 2">
            <a:extLst>
              <a:ext uri="{FF2B5EF4-FFF2-40B4-BE49-F238E27FC236}">
                <a16:creationId xmlns:a16="http://schemas.microsoft.com/office/drawing/2014/main" id="{D1D7FA08-1BAA-4A42-8E3A-1EDB02F5EE11}"/>
              </a:ext>
            </a:extLst>
          </p:cNvPr>
          <p:cNvGraphicFramePr>
            <a:graphicFrameLocks noChangeAspect="1"/>
          </p:cNvGraphicFramePr>
          <p:nvPr/>
        </p:nvGraphicFramePr>
        <p:xfrm>
          <a:off x="615950" y="1406525"/>
          <a:ext cx="7924800" cy="2171700"/>
        </p:xfrm>
        <a:graphic>
          <a:graphicData uri="http://schemas.openxmlformats.org/presentationml/2006/ole">
            <mc:AlternateContent xmlns:mc="http://schemas.openxmlformats.org/markup-compatibility/2006">
              <mc:Choice xmlns:v="urn:schemas-microsoft-com:vml" Requires="v">
                <p:oleObj spid="_x0000_s105480" name="公式" r:id="rId3" imgW="4711700" imgH="1358900" progId="Equation.3">
                  <p:embed/>
                </p:oleObj>
              </mc:Choice>
              <mc:Fallback>
                <p:oleObj name="公式" r:id="rId3" imgW="4711700" imgH="1358900" progId="Equation.3">
                  <p:embed/>
                  <p:pic>
                    <p:nvPicPr>
                      <p:cNvPr id="30722" name="Object 2">
                        <a:extLst>
                          <a:ext uri="{FF2B5EF4-FFF2-40B4-BE49-F238E27FC236}">
                            <a16:creationId xmlns:a16="http://schemas.microsoft.com/office/drawing/2014/main" id="{D1D7FA08-1BAA-4A42-8E3A-1EDB02F5EE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950" y="1406525"/>
                        <a:ext cx="7924800"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0723" name="Object 3">
            <a:extLst>
              <a:ext uri="{FF2B5EF4-FFF2-40B4-BE49-F238E27FC236}">
                <a16:creationId xmlns:a16="http://schemas.microsoft.com/office/drawing/2014/main" id="{538A504E-CE0D-4972-9427-2AFAC0AE4F7E}"/>
              </a:ext>
            </a:extLst>
          </p:cNvPr>
          <p:cNvGraphicFramePr>
            <a:graphicFrameLocks noChangeAspect="1"/>
          </p:cNvGraphicFramePr>
          <p:nvPr/>
        </p:nvGraphicFramePr>
        <p:xfrm>
          <a:off x="539750" y="4149725"/>
          <a:ext cx="7924800" cy="2259013"/>
        </p:xfrm>
        <a:graphic>
          <a:graphicData uri="http://schemas.openxmlformats.org/presentationml/2006/ole">
            <mc:AlternateContent xmlns:mc="http://schemas.openxmlformats.org/markup-compatibility/2006">
              <mc:Choice xmlns:v="urn:schemas-microsoft-com:vml" Requires="v">
                <p:oleObj spid="_x0000_s105481" name="公式" r:id="rId5" imgW="4914900" imgH="1358900" progId="Equation.3">
                  <p:embed/>
                </p:oleObj>
              </mc:Choice>
              <mc:Fallback>
                <p:oleObj name="公式" r:id="rId5" imgW="4914900" imgH="1358900" progId="Equation.3">
                  <p:embed/>
                  <p:pic>
                    <p:nvPicPr>
                      <p:cNvPr id="30723" name="Object 3">
                        <a:extLst>
                          <a:ext uri="{FF2B5EF4-FFF2-40B4-BE49-F238E27FC236}">
                            <a16:creationId xmlns:a16="http://schemas.microsoft.com/office/drawing/2014/main" id="{538A504E-CE0D-4972-9427-2AFAC0AE4F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4149725"/>
                        <a:ext cx="7924800" cy="2259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0724" name="Text Box 2">
            <a:extLst>
              <a:ext uri="{FF2B5EF4-FFF2-40B4-BE49-F238E27FC236}">
                <a16:creationId xmlns:a16="http://schemas.microsoft.com/office/drawing/2014/main" id="{883D02AD-C0BB-4F55-BEA5-4693E4CEE202}"/>
              </a:ext>
            </a:extLst>
          </p:cNvPr>
          <p:cNvSpPr txBox="1">
            <a:spLocks noChangeArrowheads="1"/>
          </p:cNvSpPr>
          <p:nvPr/>
        </p:nvSpPr>
        <p:spPr bwMode="auto">
          <a:xfrm>
            <a:off x="971550" y="328613"/>
            <a:ext cx="6172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4.1.3 </a:t>
            </a:r>
            <a:r>
              <a:rPr kumimoji="1"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模糊控制系统的工作原理</a:t>
            </a: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0725" name="文本框 4">
            <a:extLst>
              <a:ext uri="{FF2B5EF4-FFF2-40B4-BE49-F238E27FC236}">
                <a16:creationId xmlns:a16="http://schemas.microsoft.com/office/drawing/2014/main" id="{771B2424-1130-4FF2-A6BC-67959AAB6150}"/>
              </a:ext>
            </a:extLst>
          </p:cNvPr>
          <p:cNvSpPr txBox="1">
            <a:spLocks noChangeArrowheads="1"/>
          </p:cNvSpPr>
          <p:nvPr/>
        </p:nvSpPr>
        <p:spPr bwMode="auto">
          <a:xfrm>
            <a:off x="1690688" y="5075238"/>
            <a:ext cx="288925"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0.5</a:t>
            </a:r>
            <a:endParaRPr kumimoji="1"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726" name="文本框 5">
            <a:extLst>
              <a:ext uri="{FF2B5EF4-FFF2-40B4-BE49-F238E27FC236}">
                <a16:creationId xmlns:a16="http://schemas.microsoft.com/office/drawing/2014/main" id="{F16B7D1E-114B-4409-84FD-BBE74E475A48}"/>
              </a:ext>
            </a:extLst>
          </p:cNvPr>
          <p:cNvSpPr txBox="1">
            <a:spLocks noChangeArrowheads="1"/>
          </p:cNvSpPr>
          <p:nvPr/>
        </p:nvSpPr>
        <p:spPr bwMode="auto">
          <a:xfrm>
            <a:off x="6875463" y="5053013"/>
            <a:ext cx="288925"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0.5</a:t>
            </a:r>
            <a:endParaRPr kumimoji="1"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727" name="文本框 6">
            <a:extLst>
              <a:ext uri="{FF2B5EF4-FFF2-40B4-BE49-F238E27FC236}">
                <a16:creationId xmlns:a16="http://schemas.microsoft.com/office/drawing/2014/main" id="{76025785-D65C-4F61-A47C-2ECA5DB902FD}"/>
              </a:ext>
            </a:extLst>
          </p:cNvPr>
          <p:cNvSpPr txBox="1">
            <a:spLocks noChangeArrowheads="1"/>
          </p:cNvSpPr>
          <p:nvPr/>
        </p:nvSpPr>
        <p:spPr bwMode="auto">
          <a:xfrm>
            <a:off x="7380288" y="5053013"/>
            <a:ext cx="288925"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0.5</a:t>
            </a:r>
            <a:endParaRPr kumimoji="1"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728" name="文本框 7">
            <a:extLst>
              <a:ext uri="{FF2B5EF4-FFF2-40B4-BE49-F238E27FC236}">
                <a16:creationId xmlns:a16="http://schemas.microsoft.com/office/drawing/2014/main" id="{B3606011-28AD-4E98-847A-569672890D5D}"/>
              </a:ext>
            </a:extLst>
          </p:cNvPr>
          <p:cNvSpPr txBox="1">
            <a:spLocks noChangeArrowheads="1"/>
          </p:cNvSpPr>
          <p:nvPr/>
        </p:nvSpPr>
        <p:spPr bwMode="auto">
          <a:xfrm>
            <a:off x="7812088" y="5053013"/>
            <a:ext cx="288925"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0.5</a:t>
            </a:r>
            <a:endParaRPr kumimoji="1"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2">
            <a:extLst>
              <a:ext uri="{FF2B5EF4-FFF2-40B4-BE49-F238E27FC236}">
                <a16:creationId xmlns:a16="http://schemas.microsoft.com/office/drawing/2014/main" id="{1E303C91-6466-452F-B286-08A0A91A1684}"/>
              </a:ext>
            </a:extLst>
          </p:cNvPr>
          <p:cNvGraphicFramePr>
            <a:graphicFrameLocks noChangeAspect="1"/>
          </p:cNvGraphicFramePr>
          <p:nvPr/>
        </p:nvGraphicFramePr>
        <p:xfrm>
          <a:off x="381000" y="1219200"/>
          <a:ext cx="8382000" cy="2133600"/>
        </p:xfrm>
        <a:graphic>
          <a:graphicData uri="http://schemas.openxmlformats.org/presentationml/2006/ole">
            <mc:AlternateContent xmlns:mc="http://schemas.openxmlformats.org/markup-compatibility/2006">
              <mc:Choice xmlns:v="urn:schemas-microsoft-com:vml" Requires="v">
                <p:oleObj spid="_x0000_s106504" name="公式" r:id="rId3" imgW="4762500" imgH="1358900" progId="Equation.3">
                  <p:embed/>
                </p:oleObj>
              </mc:Choice>
              <mc:Fallback>
                <p:oleObj name="公式" r:id="rId3" imgW="4762500" imgH="1358900" progId="Equation.3">
                  <p:embed/>
                  <p:pic>
                    <p:nvPicPr>
                      <p:cNvPr id="31746" name="Object 2">
                        <a:extLst>
                          <a:ext uri="{FF2B5EF4-FFF2-40B4-BE49-F238E27FC236}">
                            <a16:creationId xmlns:a16="http://schemas.microsoft.com/office/drawing/2014/main" id="{1E303C91-6466-452F-B286-08A0A91A16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219200"/>
                        <a:ext cx="83820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1747" name="Object 3">
            <a:extLst>
              <a:ext uri="{FF2B5EF4-FFF2-40B4-BE49-F238E27FC236}">
                <a16:creationId xmlns:a16="http://schemas.microsoft.com/office/drawing/2014/main" id="{9FDE4E12-FE44-4D98-86A7-2B9D587A7E1B}"/>
              </a:ext>
            </a:extLst>
          </p:cNvPr>
          <p:cNvGraphicFramePr>
            <a:graphicFrameLocks noChangeAspect="1"/>
          </p:cNvGraphicFramePr>
          <p:nvPr/>
        </p:nvGraphicFramePr>
        <p:xfrm>
          <a:off x="1979613" y="4321175"/>
          <a:ext cx="5486400" cy="2508250"/>
        </p:xfrm>
        <a:graphic>
          <a:graphicData uri="http://schemas.openxmlformats.org/presentationml/2006/ole">
            <mc:AlternateContent xmlns:mc="http://schemas.openxmlformats.org/markup-compatibility/2006">
              <mc:Choice xmlns:v="urn:schemas-microsoft-com:vml" Requires="v">
                <p:oleObj spid="_x0000_s106505" name="公式" r:id="rId5" imgW="2717800" imgH="1358900" progId="Equation.3">
                  <p:embed/>
                </p:oleObj>
              </mc:Choice>
              <mc:Fallback>
                <p:oleObj name="公式" r:id="rId5" imgW="2717800" imgH="1358900" progId="Equation.3">
                  <p:embed/>
                  <p:pic>
                    <p:nvPicPr>
                      <p:cNvPr id="31747" name="Object 3">
                        <a:extLst>
                          <a:ext uri="{FF2B5EF4-FFF2-40B4-BE49-F238E27FC236}">
                            <a16:creationId xmlns:a16="http://schemas.microsoft.com/office/drawing/2014/main" id="{9FDE4E12-FE44-4D98-86A7-2B9D587A7E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4321175"/>
                        <a:ext cx="5486400" cy="250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2532" name="Text Box 4">
            <a:extLst>
              <a:ext uri="{FF2B5EF4-FFF2-40B4-BE49-F238E27FC236}">
                <a16:creationId xmlns:a16="http://schemas.microsoft.com/office/drawing/2014/main" id="{D4D50103-6007-41DA-ACC8-2A1E5F9387D9}"/>
              </a:ext>
            </a:extLst>
          </p:cNvPr>
          <p:cNvSpPr txBox="1">
            <a:spLocks noChangeArrowheads="1"/>
          </p:cNvSpPr>
          <p:nvPr/>
        </p:nvSpPr>
        <p:spPr bwMode="auto">
          <a:xfrm>
            <a:off x="304800" y="3657600"/>
            <a:ext cx="8458200" cy="1066800"/>
          </a:xfrm>
          <a:prstGeom prst="rect">
            <a:avLst/>
          </a:prstGeom>
          <a:noFill/>
          <a:ln>
            <a:noFill/>
          </a:ln>
        </p:spPr>
        <p:txBody>
          <a:bodyPr>
            <a:spAutoFit/>
          </a:bodyPr>
          <a:lstStyle>
            <a:lvl1pPr>
              <a:defRPr kumimoji="1" sz="2400">
                <a:solidFill>
                  <a:schemeClr val="tx1"/>
                </a:solidFill>
                <a:latin typeface="Times New Roman" charset="0"/>
                <a:ea typeface="宋体" charset="-122"/>
              </a:defRPr>
            </a:lvl1pPr>
            <a:lvl2pPr marL="742950" indent="-285750">
              <a:defRPr kumimoji="1" sz="2400">
                <a:solidFill>
                  <a:schemeClr val="tx1"/>
                </a:solidFill>
                <a:latin typeface="Times New Roman" charset="0"/>
                <a:ea typeface="宋体" charset="-122"/>
              </a:defRPr>
            </a:lvl2pPr>
            <a:lvl3pPr marL="1143000" indent="-228600">
              <a:defRPr kumimoji="1" sz="2400">
                <a:solidFill>
                  <a:schemeClr val="tx1"/>
                </a:solidFill>
                <a:latin typeface="Times New Roman" charset="0"/>
                <a:ea typeface="宋体" charset="-122"/>
              </a:defRPr>
            </a:lvl3pPr>
            <a:lvl4pPr marL="1600200" indent="-228600">
              <a:defRPr kumimoji="1" sz="2400">
                <a:solidFill>
                  <a:schemeClr val="tx1"/>
                </a:solidFill>
                <a:latin typeface="Times New Roman" charset="0"/>
                <a:ea typeface="宋体" charset="-122"/>
              </a:defRPr>
            </a:lvl4pPr>
            <a:lvl5pPr marL="2057400" indent="-22860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charset="0"/>
                <a:ea typeface="宋体" charset="-122"/>
                <a:cs typeface="+mn-cs"/>
              </a:rPr>
              <a:t>由以上五个模糊矩阵求并集（即隶属函数最大值），得：</a:t>
            </a:r>
          </a:p>
        </p:txBody>
      </p:sp>
      <p:sp>
        <p:nvSpPr>
          <p:cNvPr id="31749" name="Text Box 2">
            <a:extLst>
              <a:ext uri="{FF2B5EF4-FFF2-40B4-BE49-F238E27FC236}">
                <a16:creationId xmlns:a16="http://schemas.microsoft.com/office/drawing/2014/main" id="{B13F0AC5-04E3-46F7-B0B5-6DBE69D0CED1}"/>
              </a:ext>
            </a:extLst>
          </p:cNvPr>
          <p:cNvSpPr txBox="1">
            <a:spLocks noChangeArrowheads="1"/>
          </p:cNvSpPr>
          <p:nvPr/>
        </p:nvSpPr>
        <p:spPr bwMode="auto">
          <a:xfrm>
            <a:off x="971550" y="328613"/>
            <a:ext cx="6172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4.1.3 </a:t>
            </a:r>
            <a:r>
              <a:rPr kumimoji="1" lang="zh-CN" altLang="en-US" sz="32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模糊控制系统的工作原理</a:t>
            </a: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1750" name="文本框 5">
            <a:extLst>
              <a:ext uri="{FF2B5EF4-FFF2-40B4-BE49-F238E27FC236}">
                <a16:creationId xmlns:a16="http://schemas.microsoft.com/office/drawing/2014/main" id="{6BA836D8-FDCB-485A-9E62-F5AD9D091EA3}"/>
              </a:ext>
            </a:extLst>
          </p:cNvPr>
          <p:cNvSpPr txBox="1">
            <a:spLocks noChangeArrowheads="1"/>
          </p:cNvSpPr>
          <p:nvPr/>
        </p:nvSpPr>
        <p:spPr bwMode="auto">
          <a:xfrm>
            <a:off x="3132138" y="5373688"/>
            <a:ext cx="320675"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0.5</a:t>
            </a:r>
            <a:endParaRPr kumimoji="1"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751" name="文本框 6">
            <a:extLst>
              <a:ext uri="{FF2B5EF4-FFF2-40B4-BE49-F238E27FC236}">
                <a16:creationId xmlns:a16="http://schemas.microsoft.com/office/drawing/2014/main" id="{95CA7A5D-8AB8-44D8-BC05-599A1EE06C74}"/>
              </a:ext>
            </a:extLst>
          </p:cNvPr>
          <p:cNvSpPr txBox="1">
            <a:spLocks noChangeArrowheads="1"/>
          </p:cNvSpPr>
          <p:nvPr/>
        </p:nvSpPr>
        <p:spPr bwMode="auto">
          <a:xfrm>
            <a:off x="3636963" y="5373688"/>
            <a:ext cx="320675"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0.5</a:t>
            </a:r>
            <a:endParaRPr kumimoji="1"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752" name="文本框 9">
            <a:extLst>
              <a:ext uri="{FF2B5EF4-FFF2-40B4-BE49-F238E27FC236}">
                <a16:creationId xmlns:a16="http://schemas.microsoft.com/office/drawing/2014/main" id="{127EC794-640D-4E2B-BA3D-D66C58350E13}"/>
              </a:ext>
            </a:extLst>
          </p:cNvPr>
          <p:cNvSpPr txBox="1">
            <a:spLocks noChangeArrowheads="1"/>
          </p:cNvSpPr>
          <p:nvPr/>
        </p:nvSpPr>
        <p:spPr bwMode="auto">
          <a:xfrm>
            <a:off x="5867400" y="5373688"/>
            <a:ext cx="320675"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0.5</a:t>
            </a:r>
            <a:endParaRPr kumimoji="1"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753" name="文本框 10">
            <a:extLst>
              <a:ext uri="{FF2B5EF4-FFF2-40B4-BE49-F238E27FC236}">
                <a16:creationId xmlns:a16="http://schemas.microsoft.com/office/drawing/2014/main" id="{26C5F240-4543-4EE2-8CA3-D051E94A7295}"/>
              </a:ext>
            </a:extLst>
          </p:cNvPr>
          <p:cNvSpPr txBox="1">
            <a:spLocks noChangeArrowheads="1"/>
          </p:cNvSpPr>
          <p:nvPr/>
        </p:nvSpPr>
        <p:spPr bwMode="auto">
          <a:xfrm>
            <a:off x="6483350" y="5373688"/>
            <a:ext cx="320675"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0.5</a:t>
            </a:r>
            <a:endParaRPr kumimoji="1"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2770" name="Object 2">
            <a:extLst>
              <a:ext uri="{FF2B5EF4-FFF2-40B4-BE49-F238E27FC236}">
                <a16:creationId xmlns:a16="http://schemas.microsoft.com/office/drawing/2014/main" id="{EC294DEB-0F41-43B6-A712-E85D60D86648}"/>
              </a:ext>
            </a:extLst>
          </p:cNvPr>
          <p:cNvGraphicFramePr>
            <a:graphicFrameLocks noChangeAspect="1"/>
          </p:cNvGraphicFramePr>
          <p:nvPr/>
        </p:nvGraphicFramePr>
        <p:xfrm>
          <a:off x="395288" y="1700213"/>
          <a:ext cx="8305800" cy="3352800"/>
        </p:xfrm>
        <a:graphic>
          <a:graphicData uri="http://schemas.openxmlformats.org/presentationml/2006/ole">
            <mc:AlternateContent xmlns:mc="http://schemas.openxmlformats.org/markup-compatibility/2006">
              <mc:Choice xmlns:v="urn:schemas-microsoft-com:vml" Requires="v">
                <p:oleObj spid="_x0000_s107525" name="公式" r:id="rId3" imgW="4432300" imgH="1536700" progId="Equation.3">
                  <p:embed/>
                </p:oleObj>
              </mc:Choice>
              <mc:Fallback>
                <p:oleObj name="公式" r:id="rId3" imgW="4432300" imgH="1536700" progId="Equation.3">
                  <p:embed/>
                  <p:pic>
                    <p:nvPicPr>
                      <p:cNvPr id="32770" name="Object 2">
                        <a:extLst>
                          <a:ext uri="{FF2B5EF4-FFF2-40B4-BE49-F238E27FC236}">
                            <a16:creationId xmlns:a16="http://schemas.microsoft.com/office/drawing/2014/main" id="{EC294DEB-0F41-43B6-A712-E85D60D866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700213"/>
                        <a:ext cx="83058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2771" name="文本框 2">
            <a:extLst>
              <a:ext uri="{FF2B5EF4-FFF2-40B4-BE49-F238E27FC236}">
                <a16:creationId xmlns:a16="http://schemas.microsoft.com/office/drawing/2014/main" id="{F6251FC7-D9B9-40B5-96C3-0D4A54B22C97}"/>
              </a:ext>
            </a:extLst>
          </p:cNvPr>
          <p:cNvSpPr txBox="1">
            <a:spLocks noChangeArrowheads="1"/>
          </p:cNvSpPr>
          <p:nvPr/>
        </p:nvSpPr>
        <p:spPr bwMode="auto">
          <a:xfrm>
            <a:off x="4716463" y="2957513"/>
            <a:ext cx="320675"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0.5</a:t>
            </a:r>
            <a:endParaRPr kumimoji="1"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772" name="文本框 3">
            <a:extLst>
              <a:ext uri="{FF2B5EF4-FFF2-40B4-BE49-F238E27FC236}">
                <a16:creationId xmlns:a16="http://schemas.microsoft.com/office/drawing/2014/main" id="{62F5E19E-E351-436A-AAC7-141ACFF1169B}"/>
              </a:ext>
            </a:extLst>
          </p:cNvPr>
          <p:cNvSpPr txBox="1">
            <a:spLocks noChangeArrowheads="1"/>
          </p:cNvSpPr>
          <p:nvPr/>
        </p:nvSpPr>
        <p:spPr bwMode="auto">
          <a:xfrm>
            <a:off x="5221288" y="2957513"/>
            <a:ext cx="320675"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0.5</a:t>
            </a:r>
            <a:endParaRPr kumimoji="1"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773" name="文本框 4">
            <a:extLst>
              <a:ext uri="{FF2B5EF4-FFF2-40B4-BE49-F238E27FC236}">
                <a16:creationId xmlns:a16="http://schemas.microsoft.com/office/drawing/2014/main" id="{E063414B-8EFD-42D8-988C-F142A6C0DF05}"/>
              </a:ext>
            </a:extLst>
          </p:cNvPr>
          <p:cNvSpPr txBox="1">
            <a:spLocks noChangeArrowheads="1"/>
          </p:cNvSpPr>
          <p:nvPr/>
        </p:nvSpPr>
        <p:spPr bwMode="auto">
          <a:xfrm>
            <a:off x="7235825" y="2924175"/>
            <a:ext cx="320675" cy="401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0.5</a:t>
            </a:r>
            <a:endParaRPr kumimoji="1"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774" name="文本框 5">
            <a:extLst>
              <a:ext uri="{FF2B5EF4-FFF2-40B4-BE49-F238E27FC236}">
                <a16:creationId xmlns:a16="http://schemas.microsoft.com/office/drawing/2014/main" id="{6F190941-E0ED-427D-B830-D756090F2236}"/>
              </a:ext>
            </a:extLst>
          </p:cNvPr>
          <p:cNvSpPr txBox="1">
            <a:spLocks noChangeArrowheads="1"/>
          </p:cNvSpPr>
          <p:nvPr/>
        </p:nvSpPr>
        <p:spPr bwMode="auto">
          <a:xfrm>
            <a:off x="7851775" y="2924175"/>
            <a:ext cx="320675" cy="401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0.5</a:t>
            </a:r>
            <a:endParaRPr kumimoji="1"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a:extLst>
              <a:ext uri="{FF2B5EF4-FFF2-40B4-BE49-F238E27FC236}">
                <a16:creationId xmlns:a16="http://schemas.microsoft.com/office/drawing/2014/main" id="{139FDDC0-B9B6-40DA-ADE7-6B5BC5B15F8F}"/>
              </a:ext>
            </a:extLst>
          </p:cNvPr>
          <p:cNvSpPr txBox="1">
            <a:spLocks noChangeArrowheads="1"/>
          </p:cNvSpPr>
          <p:nvPr/>
        </p:nvSpPr>
        <p:spPr bwMode="auto">
          <a:xfrm>
            <a:off x="611188" y="1557338"/>
            <a:ext cx="8077200" cy="3749675"/>
          </a:xfrm>
          <a:prstGeom prst="rect">
            <a:avLst/>
          </a:prstGeom>
          <a:noFill/>
          <a:ln>
            <a:noFill/>
          </a:ln>
        </p:spPr>
        <p:txBody>
          <a:bodyPr>
            <a:spAutoFit/>
          </a:bodyPr>
          <a:lstStyle>
            <a:lvl1pPr>
              <a:defRPr kumimoji="1" sz="2400">
                <a:solidFill>
                  <a:schemeClr val="tx1"/>
                </a:solidFill>
                <a:latin typeface="Times New Roman" charset="0"/>
                <a:ea typeface="宋体" charset="-122"/>
              </a:defRPr>
            </a:lvl1pPr>
            <a:lvl2pPr marL="742950" indent="-285750">
              <a:defRPr kumimoji="1" sz="2400">
                <a:solidFill>
                  <a:schemeClr val="tx1"/>
                </a:solidFill>
                <a:latin typeface="Times New Roman" charset="0"/>
                <a:ea typeface="宋体" charset="-122"/>
              </a:defRPr>
            </a:lvl2pPr>
            <a:lvl3pPr marL="1143000" indent="-228600">
              <a:defRPr kumimoji="1" sz="2400">
                <a:solidFill>
                  <a:schemeClr val="tx1"/>
                </a:solidFill>
                <a:latin typeface="Times New Roman" charset="0"/>
                <a:ea typeface="宋体" charset="-122"/>
              </a:defRPr>
            </a:lvl3pPr>
            <a:lvl4pPr marL="1600200" indent="-228600">
              <a:defRPr kumimoji="1" sz="2400">
                <a:solidFill>
                  <a:schemeClr val="tx1"/>
                </a:solidFill>
                <a:latin typeface="Times New Roman" charset="0"/>
                <a:ea typeface="宋体" charset="-122"/>
              </a:defRPr>
            </a:lvl4pPr>
            <a:lvl5pPr marL="2057400" indent="-22860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algn="just">
              <a:lnSpc>
                <a:spcPct val="125000"/>
              </a:lnSpc>
              <a:defRPr/>
            </a:pPr>
            <a:r>
              <a:rPr lang="en-US" altLang="zh-CN" sz="3200" b="1">
                <a:effectLst>
                  <a:outerShdw blurRad="38100" dist="38100" dir="2700000" algn="tl">
                    <a:srgbClr val="C0C0C0"/>
                  </a:outerShdw>
                </a:effectLst>
              </a:rPr>
              <a:t>5  </a:t>
            </a:r>
            <a:r>
              <a:rPr lang="zh-CN" altLang="en-US" sz="3200" b="1">
                <a:effectLst>
                  <a:outerShdw blurRad="38100" dist="38100" dir="2700000" algn="tl">
                    <a:srgbClr val="C0C0C0"/>
                  </a:outerShdw>
                </a:effectLst>
              </a:rPr>
              <a:t>模糊决策</a:t>
            </a:r>
          </a:p>
          <a:p>
            <a:pPr algn="just">
              <a:lnSpc>
                <a:spcPct val="125000"/>
              </a:lnSpc>
              <a:defRPr/>
            </a:pPr>
            <a:r>
              <a:rPr lang="zh-CN" altLang="en-US" sz="3200" b="1">
                <a:effectLst>
                  <a:outerShdw blurRad="38100" dist="38100" dir="2700000" algn="tl">
                    <a:srgbClr val="C0C0C0"/>
                  </a:outerShdw>
                </a:effectLst>
              </a:rPr>
              <a:t>   模糊控制器的输出为误差向量和模糊关系的合成：</a:t>
            </a:r>
          </a:p>
          <a:p>
            <a:pPr algn="ctr">
              <a:lnSpc>
                <a:spcPct val="125000"/>
              </a:lnSpc>
              <a:defRPr/>
            </a:pPr>
            <a:endParaRPr lang="zh-CN" altLang="en-US" sz="3200" b="1">
              <a:effectLst>
                <a:outerShdw blurRad="38100" dist="38100" dir="2700000" algn="tl">
                  <a:srgbClr val="C0C0C0"/>
                </a:outerShdw>
              </a:effectLst>
            </a:endParaRPr>
          </a:p>
          <a:p>
            <a:pPr algn="just">
              <a:lnSpc>
                <a:spcPct val="125000"/>
              </a:lnSpc>
              <a:defRPr/>
            </a:pPr>
            <a:r>
              <a:rPr lang="zh-CN" altLang="en-US" sz="3200" b="1">
                <a:effectLst>
                  <a:outerShdw blurRad="38100" dist="38100" dir="2700000" algn="tl">
                    <a:srgbClr val="C0C0C0"/>
                  </a:outerShdw>
                </a:effectLst>
              </a:rPr>
              <a:t>    当误差</a:t>
            </a:r>
            <a:r>
              <a:rPr lang="en-US" altLang="zh-CN" sz="3200" b="1">
                <a:effectLst>
                  <a:outerShdw blurRad="38100" dist="38100" dir="2700000" algn="tl">
                    <a:srgbClr val="C0C0C0"/>
                  </a:outerShdw>
                </a:effectLst>
              </a:rPr>
              <a:t>e</a:t>
            </a:r>
            <a:r>
              <a:rPr lang="zh-CN" altLang="en-US" sz="3200" b="1">
                <a:effectLst>
                  <a:outerShdw blurRad="38100" dist="38100" dir="2700000" algn="tl">
                    <a:srgbClr val="C0C0C0"/>
                  </a:outerShdw>
                </a:effectLst>
              </a:rPr>
              <a:t>为</a:t>
            </a:r>
            <a:r>
              <a:rPr lang="en-US" altLang="zh-CN" sz="3200" b="1">
                <a:effectLst>
                  <a:outerShdw blurRad="38100" dist="38100" dir="2700000" algn="tl">
                    <a:srgbClr val="C0C0C0"/>
                  </a:outerShdw>
                </a:effectLst>
              </a:rPr>
              <a:t>NB</a:t>
            </a:r>
            <a:r>
              <a:rPr lang="zh-CN" altLang="en-US" sz="3200" b="1">
                <a:effectLst>
                  <a:outerShdw blurRad="38100" dist="38100" dir="2700000" algn="tl">
                    <a:srgbClr val="C0C0C0"/>
                  </a:outerShdw>
                </a:effectLst>
              </a:rPr>
              <a:t>时，</a:t>
            </a:r>
          </a:p>
          <a:p>
            <a:pPr algn="just">
              <a:lnSpc>
                <a:spcPct val="125000"/>
              </a:lnSpc>
              <a:defRPr/>
            </a:pPr>
            <a:r>
              <a:rPr lang="zh-CN" altLang="en-US" sz="3200" b="1">
                <a:effectLst>
                  <a:outerShdw blurRad="38100" dist="38100" dir="2700000" algn="tl">
                    <a:srgbClr val="C0C0C0"/>
                  </a:outerShdw>
                </a:effectLst>
              </a:rPr>
              <a:t>控制器输出为</a:t>
            </a:r>
          </a:p>
        </p:txBody>
      </p:sp>
      <p:graphicFrame>
        <p:nvGraphicFramePr>
          <p:cNvPr id="33795" name="Object 3">
            <a:extLst>
              <a:ext uri="{FF2B5EF4-FFF2-40B4-BE49-F238E27FC236}">
                <a16:creationId xmlns:a16="http://schemas.microsoft.com/office/drawing/2014/main" id="{69ECE7A3-5EC7-4184-9B13-832B38B3C0F5}"/>
              </a:ext>
            </a:extLst>
          </p:cNvPr>
          <p:cNvGraphicFramePr>
            <a:graphicFrameLocks noChangeAspect="1"/>
          </p:cNvGraphicFramePr>
          <p:nvPr/>
        </p:nvGraphicFramePr>
        <p:xfrm>
          <a:off x="3140075" y="3133725"/>
          <a:ext cx="2640013" cy="847725"/>
        </p:xfrm>
        <a:graphic>
          <a:graphicData uri="http://schemas.openxmlformats.org/presentationml/2006/ole">
            <mc:AlternateContent xmlns:mc="http://schemas.openxmlformats.org/markup-compatibility/2006">
              <mc:Choice xmlns:v="urn:schemas-microsoft-com:vml" Requires="v">
                <p:oleObj spid="_x0000_s108552" name="Equation" r:id="rId3" imgW="545626" imgH="177646" progId="Equation.DSMT4">
                  <p:embed/>
                </p:oleObj>
              </mc:Choice>
              <mc:Fallback>
                <p:oleObj name="Equation" r:id="rId3" imgW="545626" imgH="177646" progId="Equation.DSMT4">
                  <p:embed/>
                  <p:pic>
                    <p:nvPicPr>
                      <p:cNvPr id="33795" name="Object 3">
                        <a:extLst>
                          <a:ext uri="{FF2B5EF4-FFF2-40B4-BE49-F238E27FC236}">
                            <a16:creationId xmlns:a16="http://schemas.microsoft.com/office/drawing/2014/main" id="{69ECE7A3-5EC7-4184-9B13-832B38B3C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0075" y="3133725"/>
                        <a:ext cx="2640013"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3796" name="Object 4">
            <a:extLst>
              <a:ext uri="{FF2B5EF4-FFF2-40B4-BE49-F238E27FC236}">
                <a16:creationId xmlns:a16="http://schemas.microsoft.com/office/drawing/2014/main" id="{972998B6-25AB-476C-86C3-8F8013818BDD}"/>
              </a:ext>
            </a:extLst>
          </p:cNvPr>
          <p:cNvGraphicFramePr>
            <a:graphicFrameLocks noChangeAspect="1"/>
          </p:cNvGraphicFramePr>
          <p:nvPr/>
        </p:nvGraphicFramePr>
        <p:xfrm>
          <a:off x="4344988" y="4148138"/>
          <a:ext cx="4114800" cy="588962"/>
        </p:xfrm>
        <a:graphic>
          <a:graphicData uri="http://schemas.openxmlformats.org/presentationml/2006/ole">
            <mc:AlternateContent xmlns:mc="http://schemas.openxmlformats.org/markup-compatibility/2006">
              <mc:Choice xmlns:v="urn:schemas-microsoft-com:vml" Requires="v">
                <p:oleObj spid="_x0000_s108553" name="公式" r:id="rId5" imgW="1625600" imgH="190500" progId="Equation.3">
                  <p:embed/>
                </p:oleObj>
              </mc:Choice>
              <mc:Fallback>
                <p:oleObj name="公式" r:id="rId5" imgW="1625600" imgH="190500" progId="Equation.3">
                  <p:embed/>
                  <p:pic>
                    <p:nvPicPr>
                      <p:cNvPr id="33796" name="Object 4">
                        <a:extLst>
                          <a:ext uri="{FF2B5EF4-FFF2-40B4-BE49-F238E27FC236}">
                            <a16:creationId xmlns:a16="http://schemas.microsoft.com/office/drawing/2014/main" id="{972998B6-25AB-476C-86C3-8F8013818B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4988" y="4148138"/>
                        <a:ext cx="4114800" cy="588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3797" name="Text Box 2">
            <a:extLst>
              <a:ext uri="{FF2B5EF4-FFF2-40B4-BE49-F238E27FC236}">
                <a16:creationId xmlns:a16="http://schemas.microsoft.com/office/drawing/2014/main" id="{00E0C5F7-9AA0-4A0D-99A1-A60C0FA106CA}"/>
              </a:ext>
            </a:extLst>
          </p:cNvPr>
          <p:cNvSpPr txBox="1">
            <a:spLocks noChangeArrowheads="1"/>
          </p:cNvSpPr>
          <p:nvPr/>
        </p:nvSpPr>
        <p:spPr bwMode="auto">
          <a:xfrm>
            <a:off x="971550" y="328613"/>
            <a:ext cx="6172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kumimoji="1" lang="en-US" altLang="zh-CN" b="1">
                <a:latin typeface="Times New Roman" panose="02020603050405020304" pitchFamily="18" charset="0"/>
              </a:rPr>
              <a:t>4.1.3 </a:t>
            </a:r>
            <a:r>
              <a:rPr kumimoji="1" lang="zh-CN" altLang="en-US" b="1">
                <a:latin typeface="Times New Roman" panose="02020603050405020304" pitchFamily="18" charset="0"/>
              </a:rPr>
              <a:t>模糊控制系统的工作原理</a:t>
            </a:r>
            <a:endParaRPr kumimoji="1" lang="zh-CN" altLang="en-US" sz="2400">
              <a:latin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1B6CF40-5FDF-45BE-A2F6-230927ED3143}"/>
              </a:ext>
            </a:extLst>
          </p:cNvPr>
          <p:cNvSpPr>
            <a:spLocks noGrp="1" noChangeArrowheads="1"/>
          </p:cNvSpPr>
          <p:nvPr>
            <p:ph type="title"/>
          </p:nvPr>
        </p:nvSpPr>
        <p:spPr>
          <a:xfrm>
            <a:off x="971600" y="-161925"/>
            <a:ext cx="4800600" cy="1143000"/>
          </a:xfrm>
        </p:spPr>
        <p:txBody>
          <a:bodyPr/>
          <a:lstStyle/>
          <a:p>
            <a:pPr algn="l" eaLnBrk="1" hangingPunct="1">
              <a:defRPr/>
            </a:pPr>
            <a:r>
              <a:rPr lang="en-US" altLang="zh-CN" sz="3600" b="1" dirty="0">
                <a:solidFill>
                  <a:schemeClr val="tx1"/>
                </a:solidFill>
                <a:effectLst>
                  <a:outerShdw blurRad="38100" dist="38100" dir="2700000" algn="tl">
                    <a:srgbClr val="C0C0C0"/>
                  </a:outerShdw>
                </a:effectLst>
              </a:rPr>
              <a:t>PID</a:t>
            </a:r>
            <a:r>
              <a:rPr lang="zh-CN" altLang="en-US" sz="3600" b="1" dirty="0">
                <a:solidFill>
                  <a:schemeClr val="tx1"/>
                </a:solidFill>
                <a:effectLst>
                  <a:outerShdw blurRad="38100" dist="38100" dir="2700000" algn="tl">
                    <a:srgbClr val="C0C0C0"/>
                  </a:outerShdw>
                </a:effectLst>
              </a:rPr>
              <a:t>控制</a:t>
            </a:r>
          </a:p>
        </p:txBody>
      </p:sp>
      <p:pic>
        <p:nvPicPr>
          <p:cNvPr id="52227" name="Picture 2">
            <a:extLst>
              <a:ext uri="{FF2B5EF4-FFF2-40B4-BE49-F238E27FC236}">
                <a16:creationId xmlns:a16="http://schemas.microsoft.com/office/drawing/2014/main" id="{7F083EF3-E3F9-48A9-BD6E-48EFF5951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961" y="1053207"/>
            <a:ext cx="685165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18A577E1-5ABC-4CD8-99C3-BB3F45E48073}"/>
              </a:ext>
            </a:extLst>
          </p:cNvPr>
          <p:cNvSpPr txBox="1"/>
          <p:nvPr/>
        </p:nvSpPr>
        <p:spPr>
          <a:xfrm>
            <a:off x="395536" y="3717032"/>
            <a:ext cx="8604250" cy="2677656"/>
          </a:xfrm>
          <a:prstGeom prst="rect">
            <a:avLst/>
          </a:prstGeom>
          <a:noFill/>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defRPr/>
            </a:pPr>
            <a:r>
              <a:rPr kumimoji="1" lang="zh-CN" altLang="en-US" sz="2800" b="1" dirty="0">
                <a:effectLst>
                  <a:outerShdw blurRad="38100" dist="38100" dir="2700000" algn="tl">
                    <a:srgbClr val="C0C0C0"/>
                  </a:outerShdw>
                </a:effectLst>
                <a:latin typeface="Times New Roman" panose="02020603050405020304" pitchFamily="18" charset="0"/>
              </a:rPr>
              <a:t>比例 </a:t>
            </a:r>
            <a:r>
              <a:rPr kumimoji="1" lang="en-US" altLang="zh-CN" sz="2800" b="1" dirty="0">
                <a:effectLst>
                  <a:outerShdw blurRad="38100" dist="38100" dir="2700000" algn="tl">
                    <a:srgbClr val="C0C0C0"/>
                  </a:outerShdw>
                </a:effectLst>
                <a:latin typeface="Times New Roman" panose="02020603050405020304" pitchFamily="18" charset="0"/>
              </a:rPr>
              <a:t>P</a:t>
            </a:r>
            <a:r>
              <a:rPr kumimoji="1" lang="zh-CN" altLang="en-US" sz="2800" b="1" dirty="0">
                <a:effectLst>
                  <a:outerShdw blurRad="38100" dist="38100" dir="2700000" algn="tl">
                    <a:srgbClr val="C0C0C0"/>
                  </a:outerShdw>
                </a:effectLst>
                <a:latin typeface="Times New Roman" panose="02020603050405020304" pitchFamily="18" charset="0"/>
              </a:rPr>
              <a:t>：</a:t>
            </a:r>
            <a:r>
              <a:rPr kumimoji="1" lang="zh-CN" altLang="en-US" sz="2800" dirty="0">
                <a:effectLst>
                  <a:outerShdw blurRad="38100" dist="38100" dir="2700000" algn="tl">
                    <a:srgbClr val="C0C0C0"/>
                  </a:outerShdw>
                </a:effectLst>
                <a:latin typeface="Times New Roman" panose="02020603050405020304" pitchFamily="18" charset="0"/>
              </a:rPr>
              <a:t>来控制当前，这种控制器输出的变化与输入控制器的偏差成比例关系。</a:t>
            </a:r>
            <a:r>
              <a:rPr kumimoji="1" lang="en-US" altLang="zh-CN" sz="2800" dirty="0">
                <a:effectLst>
                  <a:outerShdw blurRad="38100" dist="38100" dir="2700000" algn="tl">
                    <a:srgbClr val="C0C0C0"/>
                  </a:outerShdw>
                </a:effectLst>
                <a:highlight>
                  <a:srgbClr val="00FF00"/>
                </a:highlight>
                <a:latin typeface="Times New Roman" panose="02020603050405020304" pitchFamily="18" charset="0"/>
              </a:rPr>
              <a:t>- </a:t>
            </a:r>
            <a:r>
              <a:rPr kumimoji="1" lang="zh-CN" altLang="en-US" sz="2800" dirty="0">
                <a:effectLst>
                  <a:outerShdw blurRad="38100" dist="38100" dir="2700000" algn="tl">
                    <a:srgbClr val="C0C0C0"/>
                  </a:outerShdw>
                </a:effectLst>
                <a:highlight>
                  <a:srgbClr val="00FF00"/>
                </a:highlight>
                <a:latin typeface="Times New Roman" panose="02020603050405020304" pitchFamily="18" charset="0"/>
              </a:rPr>
              <a:t>放大器</a:t>
            </a:r>
            <a:endParaRPr kumimoji="1" lang="en-US" altLang="zh-CN" sz="2800" dirty="0">
              <a:effectLst>
                <a:outerShdw blurRad="38100" dist="38100" dir="2700000" algn="tl">
                  <a:srgbClr val="C0C0C0"/>
                </a:outerShdw>
              </a:effectLst>
              <a:highlight>
                <a:srgbClr val="00FF00"/>
              </a:highlight>
              <a:latin typeface="Times New Roman" panose="02020603050405020304" pitchFamily="18" charset="0"/>
            </a:endParaRPr>
          </a:p>
          <a:p>
            <a:pPr>
              <a:spcBef>
                <a:spcPct val="0"/>
              </a:spcBef>
              <a:buFontTx/>
              <a:buNone/>
              <a:defRPr/>
            </a:pPr>
            <a:r>
              <a:rPr kumimoji="1" lang="zh-CN" altLang="en-US" sz="2800" b="1" dirty="0">
                <a:effectLst>
                  <a:outerShdw blurRad="38100" dist="38100" dir="2700000" algn="tl">
                    <a:srgbClr val="C0C0C0"/>
                  </a:outerShdw>
                </a:effectLst>
                <a:latin typeface="Times New Roman" panose="02020603050405020304" pitchFamily="18" charset="0"/>
              </a:rPr>
              <a:t>积分 </a:t>
            </a:r>
            <a:r>
              <a:rPr kumimoji="1" lang="en-US" altLang="zh-CN" sz="2800" b="1" dirty="0">
                <a:effectLst>
                  <a:outerShdw blurRad="38100" dist="38100" dir="2700000" algn="tl">
                    <a:srgbClr val="C0C0C0"/>
                  </a:outerShdw>
                </a:effectLst>
                <a:latin typeface="Times New Roman" panose="02020603050405020304" pitchFamily="18" charset="0"/>
              </a:rPr>
              <a:t>I</a:t>
            </a:r>
            <a:r>
              <a:rPr kumimoji="1" lang="zh-CN" altLang="en-US" sz="2800" b="1" dirty="0">
                <a:effectLst>
                  <a:outerShdw blurRad="38100" dist="38100" dir="2700000" algn="tl">
                    <a:srgbClr val="C0C0C0"/>
                  </a:outerShdw>
                </a:effectLst>
                <a:latin typeface="Times New Roman" panose="02020603050405020304" pitchFamily="18" charset="0"/>
              </a:rPr>
              <a:t>：</a:t>
            </a:r>
            <a:r>
              <a:rPr kumimoji="1" lang="zh-CN" altLang="en-US" sz="2800" dirty="0">
                <a:effectLst>
                  <a:outerShdw blurRad="38100" dist="38100" dir="2700000" algn="tl">
                    <a:srgbClr val="C0C0C0"/>
                  </a:outerShdw>
                </a:effectLst>
                <a:latin typeface="Times New Roman" panose="02020603050405020304" pitchFamily="18" charset="0"/>
              </a:rPr>
              <a:t>来控制过去，误差值是</a:t>
            </a:r>
            <a:r>
              <a:rPr kumimoji="1" lang="zh-CN" altLang="en-US" sz="2800" dirty="0">
                <a:solidFill>
                  <a:srgbClr val="FF0000"/>
                </a:solidFill>
                <a:effectLst>
                  <a:outerShdw blurRad="38100" dist="38100" dir="2700000" algn="tl">
                    <a:srgbClr val="C0C0C0"/>
                  </a:outerShdw>
                </a:effectLst>
                <a:latin typeface="Times New Roman" panose="02020603050405020304" pitchFamily="18" charset="0"/>
              </a:rPr>
              <a:t>过去一段时间</a:t>
            </a:r>
            <a:r>
              <a:rPr kumimoji="1" lang="zh-CN" altLang="en-US" sz="2800" dirty="0">
                <a:effectLst>
                  <a:outerShdw blurRad="38100" dist="38100" dir="2700000" algn="tl">
                    <a:srgbClr val="C0C0C0"/>
                  </a:outerShdw>
                </a:effectLst>
                <a:latin typeface="Times New Roman" panose="02020603050405020304" pitchFamily="18" charset="0"/>
              </a:rPr>
              <a:t>的误差和。</a:t>
            </a:r>
            <a:r>
              <a:rPr kumimoji="1" lang="en-US" altLang="zh-CN" sz="2800" dirty="0">
                <a:effectLst>
                  <a:outerShdw blurRad="38100" dist="38100" dir="2700000" algn="tl">
                    <a:srgbClr val="C0C0C0"/>
                  </a:outerShdw>
                </a:effectLst>
                <a:highlight>
                  <a:srgbClr val="00FF00"/>
                </a:highlight>
                <a:latin typeface="Times New Roman" panose="02020603050405020304" pitchFamily="18" charset="0"/>
              </a:rPr>
              <a:t>- </a:t>
            </a:r>
            <a:r>
              <a:rPr kumimoji="1" lang="zh-CN" altLang="en-US" sz="2800" dirty="0">
                <a:effectLst>
                  <a:outerShdw blurRad="38100" dist="38100" dir="2700000" algn="tl">
                    <a:srgbClr val="C0C0C0"/>
                  </a:outerShdw>
                </a:effectLst>
                <a:highlight>
                  <a:srgbClr val="00FF00"/>
                </a:highlight>
                <a:latin typeface="Times New Roman" panose="02020603050405020304" pitchFamily="18" charset="0"/>
              </a:rPr>
              <a:t>稳态特性</a:t>
            </a:r>
            <a:endParaRPr kumimoji="1" lang="en-US" altLang="zh-CN" sz="2800" dirty="0">
              <a:effectLst>
                <a:outerShdw blurRad="38100" dist="38100" dir="2700000" algn="tl">
                  <a:srgbClr val="C0C0C0"/>
                </a:outerShdw>
              </a:effectLst>
              <a:highlight>
                <a:srgbClr val="00FF00"/>
              </a:highlight>
              <a:latin typeface="Times New Roman" panose="02020603050405020304" pitchFamily="18" charset="0"/>
            </a:endParaRPr>
          </a:p>
          <a:p>
            <a:pPr>
              <a:spcBef>
                <a:spcPct val="0"/>
              </a:spcBef>
              <a:buFontTx/>
              <a:buNone/>
              <a:defRPr/>
            </a:pPr>
            <a:r>
              <a:rPr kumimoji="1" lang="zh-CN" altLang="en-US" sz="2800" b="1" dirty="0">
                <a:effectLst>
                  <a:outerShdw blurRad="38100" dist="38100" dir="2700000" algn="tl">
                    <a:srgbClr val="C0C0C0"/>
                  </a:outerShdw>
                </a:effectLst>
                <a:latin typeface="Times New Roman" panose="02020603050405020304" pitchFamily="18" charset="0"/>
              </a:rPr>
              <a:t>微分 </a:t>
            </a:r>
            <a:r>
              <a:rPr kumimoji="1" lang="en-US" altLang="zh-CN" sz="2800" b="1" dirty="0">
                <a:effectLst>
                  <a:outerShdw blurRad="38100" dist="38100" dir="2700000" algn="tl">
                    <a:srgbClr val="C0C0C0"/>
                  </a:outerShdw>
                </a:effectLst>
                <a:latin typeface="Times New Roman" panose="02020603050405020304" pitchFamily="18" charset="0"/>
              </a:rPr>
              <a:t>D</a:t>
            </a:r>
            <a:r>
              <a:rPr kumimoji="1" lang="zh-CN" altLang="en-US" sz="2800" b="1" dirty="0">
                <a:effectLst>
                  <a:outerShdw blurRad="38100" dist="38100" dir="2700000" algn="tl">
                    <a:srgbClr val="C0C0C0"/>
                  </a:outerShdw>
                </a:effectLst>
                <a:latin typeface="Times New Roman" panose="02020603050405020304" pitchFamily="18" charset="0"/>
              </a:rPr>
              <a:t>：</a:t>
            </a:r>
            <a:r>
              <a:rPr kumimoji="1" lang="zh-CN" altLang="en-US" sz="2800" dirty="0">
                <a:effectLst>
                  <a:outerShdw blurRad="38100" dist="38100" dir="2700000" algn="tl">
                    <a:srgbClr val="C0C0C0"/>
                  </a:outerShdw>
                </a:effectLst>
                <a:latin typeface="Times New Roman" panose="02020603050405020304" pitchFamily="18" charset="0"/>
              </a:rPr>
              <a:t>来控制将来，计算误差的一阶导，这个</a:t>
            </a:r>
            <a:r>
              <a:rPr kumimoji="1" lang="en-US" altLang="zh-CN" sz="2800" dirty="0">
                <a:effectLst>
                  <a:outerShdw blurRad="38100" dist="38100" dir="2700000" algn="tl">
                    <a:srgbClr val="C0C0C0"/>
                  </a:outerShdw>
                </a:effectLst>
                <a:latin typeface="Times New Roman" panose="02020603050405020304" pitchFamily="18" charset="0"/>
              </a:rPr>
              <a:t>D</a:t>
            </a:r>
            <a:r>
              <a:rPr kumimoji="1" lang="zh-CN" altLang="en-US" sz="2800" dirty="0">
                <a:effectLst>
                  <a:outerShdw blurRad="38100" dist="38100" dir="2700000" algn="tl">
                    <a:srgbClr val="C0C0C0"/>
                  </a:outerShdw>
                </a:effectLst>
                <a:latin typeface="Times New Roman" panose="02020603050405020304" pitchFamily="18" charset="0"/>
              </a:rPr>
              <a:t>参数也是</a:t>
            </a:r>
            <a:r>
              <a:rPr kumimoji="1" lang="en-US" altLang="zh-CN" sz="2800" dirty="0">
                <a:effectLst>
                  <a:outerShdw blurRad="38100" dist="38100" dir="2700000" algn="tl">
                    <a:srgbClr val="C0C0C0"/>
                  </a:outerShdw>
                </a:effectLst>
                <a:latin typeface="Times New Roman" panose="02020603050405020304" pitchFamily="18" charset="0"/>
              </a:rPr>
              <a:t>PID</a:t>
            </a:r>
            <a:r>
              <a:rPr kumimoji="1" lang="zh-CN" altLang="en-US" sz="2800" dirty="0">
                <a:effectLst>
                  <a:outerShdw blurRad="38100" dist="38100" dir="2700000" algn="tl">
                    <a:srgbClr val="C0C0C0"/>
                  </a:outerShdw>
                </a:effectLst>
                <a:latin typeface="Times New Roman" panose="02020603050405020304" pitchFamily="18" charset="0"/>
              </a:rPr>
              <a:t>被称为</a:t>
            </a:r>
            <a:r>
              <a:rPr kumimoji="1" lang="zh-CN" altLang="en-US" sz="2800" dirty="0">
                <a:solidFill>
                  <a:srgbClr val="FF0000"/>
                </a:solidFill>
                <a:effectLst>
                  <a:outerShdw blurRad="38100" dist="38100" dir="2700000" algn="tl">
                    <a:srgbClr val="C0C0C0"/>
                  </a:outerShdw>
                </a:effectLst>
                <a:latin typeface="Times New Roman" panose="02020603050405020304" pitchFamily="18" charset="0"/>
              </a:rPr>
              <a:t>可预测</a:t>
            </a:r>
            <a:r>
              <a:rPr kumimoji="1" lang="zh-CN" altLang="en-US" sz="2800" dirty="0">
                <a:effectLst>
                  <a:outerShdw blurRad="38100" dist="38100" dir="2700000" algn="tl">
                    <a:srgbClr val="C0C0C0"/>
                  </a:outerShdw>
                </a:effectLst>
                <a:latin typeface="Times New Roman" panose="02020603050405020304" pitchFamily="18" charset="0"/>
              </a:rPr>
              <a:t>的控制器的原因。</a:t>
            </a:r>
            <a:r>
              <a:rPr kumimoji="1" lang="en-US" altLang="zh-CN" sz="2800" dirty="0">
                <a:effectLst>
                  <a:outerShdw blurRad="38100" dist="38100" dir="2700000" algn="tl">
                    <a:srgbClr val="C0C0C0"/>
                  </a:outerShdw>
                </a:effectLst>
                <a:highlight>
                  <a:srgbClr val="00FF00"/>
                </a:highlight>
                <a:latin typeface="Times New Roman" panose="02020603050405020304" pitchFamily="18" charset="0"/>
              </a:rPr>
              <a:t>- </a:t>
            </a:r>
            <a:r>
              <a:rPr kumimoji="1" lang="zh-CN" altLang="en-US" sz="2800" dirty="0">
                <a:effectLst>
                  <a:outerShdw blurRad="38100" dist="38100" dir="2700000" algn="tl">
                    <a:srgbClr val="C0C0C0"/>
                  </a:outerShdw>
                </a:effectLst>
                <a:highlight>
                  <a:srgbClr val="00FF00"/>
                </a:highlight>
                <a:latin typeface="Times New Roman" panose="02020603050405020304" pitchFamily="18" charset="0"/>
              </a:rPr>
              <a:t>动态特性</a:t>
            </a:r>
          </a:p>
        </p:txBody>
      </p:sp>
      <p:sp>
        <p:nvSpPr>
          <p:cNvPr id="52229" name="文本框 1">
            <a:extLst>
              <a:ext uri="{FF2B5EF4-FFF2-40B4-BE49-F238E27FC236}">
                <a16:creationId xmlns:a16="http://schemas.microsoft.com/office/drawing/2014/main" id="{4497D341-DD6B-4C1B-9668-296DE2D238E7}"/>
              </a:ext>
            </a:extLst>
          </p:cNvPr>
          <p:cNvSpPr txBox="1">
            <a:spLocks noChangeArrowheads="1"/>
          </p:cNvSpPr>
          <p:nvPr/>
        </p:nvSpPr>
        <p:spPr bwMode="auto">
          <a:xfrm>
            <a:off x="6228011" y="1124645"/>
            <a:ext cx="29543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1">
                <a:latin typeface="微软雅黑" panose="020B0503020204020204" pitchFamily="34" charset="-122"/>
                <a:ea typeface="微软雅黑" panose="020B0503020204020204" pitchFamily="34" charset="-122"/>
              </a:rPr>
              <a:t>控制领域的</a:t>
            </a:r>
            <a:r>
              <a:rPr lang="zh-CN" altLang="en-US" sz="2400" b="1">
                <a:solidFill>
                  <a:srgbClr val="FF0000"/>
                </a:solidFill>
                <a:latin typeface="微软雅黑" panose="020B0503020204020204" pitchFamily="34" charset="-122"/>
                <a:ea typeface="微软雅黑" panose="020B0503020204020204" pitchFamily="34" charset="-122"/>
              </a:rPr>
              <a:t>“大佬”</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18" name="Object 2">
            <a:extLst>
              <a:ext uri="{FF2B5EF4-FFF2-40B4-BE49-F238E27FC236}">
                <a16:creationId xmlns:a16="http://schemas.microsoft.com/office/drawing/2014/main" id="{84B8286A-7B90-4665-B99C-CE4152D84538}"/>
              </a:ext>
            </a:extLst>
          </p:cNvPr>
          <p:cNvGraphicFramePr>
            <a:graphicFrameLocks noChangeAspect="1"/>
          </p:cNvGraphicFramePr>
          <p:nvPr/>
        </p:nvGraphicFramePr>
        <p:xfrm>
          <a:off x="533400" y="1600200"/>
          <a:ext cx="8305800" cy="3352800"/>
        </p:xfrm>
        <a:graphic>
          <a:graphicData uri="http://schemas.openxmlformats.org/presentationml/2006/ole">
            <mc:AlternateContent xmlns:mc="http://schemas.openxmlformats.org/markup-compatibility/2006">
              <mc:Choice xmlns:v="urn:schemas-microsoft-com:vml" Requires="v">
                <p:oleObj spid="_x0000_s109573" name="公式" r:id="rId3" imgW="4432300" imgH="1536700" progId="Equation.3">
                  <p:embed/>
                </p:oleObj>
              </mc:Choice>
              <mc:Fallback>
                <p:oleObj name="公式" r:id="rId3" imgW="4432300" imgH="1536700" progId="Equation.3">
                  <p:embed/>
                  <p:pic>
                    <p:nvPicPr>
                      <p:cNvPr id="34818" name="Object 2">
                        <a:extLst>
                          <a:ext uri="{FF2B5EF4-FFF2-40B4-BE49-F238E27FC236}">
                            <a16:creationId xmlns:a16="http://schemas.microsoft.com/office/drawing/2014/main" id="{84B8286A-7B90-4665-B99C-CE4152D845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600200"/>
                        <a:ext cx="83058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4819" name="Text Box 2">
            <a:extLst>
              <a:ext uri="{FF2B5EF4-FFF2-40B4-BE49-F238E27FC236}">
                <a16:creationId xmlns:a16="http://schemas.microsoft.com/office/drawing/2014/main" id="{DF56D259-6460-44BE-93FF-D4A2260FDF48}"/>
              </a:ext>
            </a:extLst>
          </p:cNvPr>
          <p:cNvSpPr txBox="1">
            <a:spLocks noChangeArrowheads="1"/>
          </p:cNvSpPr>
          <p:nvPr/>
        </p:nvSpPr>
        <p:spPr bwMode="auto">
          <a:xfrm>
            <a:off x="971550" y="328613"/>
            <a:ext cx="6172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kumimoji="1" lang="en-US" altLang="zh-CN" b="1">
                <a:latin typeface="Times New Roman" panose="02020603050405020304" pitchFamily="18" charset="0"/>
              </a:rPr>
              <a:t>4.1.3 </a:t>
            </a:r>
            <a:r>
              <a:rPr kumimoji="1" lang="zh-CN" altLang="en-US" b="1">
                <a:latin typeface="Times New Roman" panose="02020603050405020304" pitchFamily="18" charset="0"/>
              </a:rPr>
              <a:t>模糊控制系统的工作原理</a:t>
            </a:r>
            <a:endParaRPr kumimoji="1" lang="zh-CN" altLang="en-US" sz="2400">
              <a:latin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a:extLst>
              <a:ext uri="{FF2B5EF4-FFF2-40B4-BE49-F238E27FC236}">
                <a16:creationId xmlns:a16="http://schemas.microsoft.com/office/drawing/2014/main" id="{001AB54A-CDA5-49A3-98E2-86AE943C294B}"/>
              </a:ext>
            </a:extLst>
          </p:cNvPr>
          <p:cNvSpPr txBox="1">
            <a:spLocks noChangeArrowheads="1"/>
          </p:cNvSpPr>
          <p:nvPr/>
        </p:nvSpPr>
        <p:spPr bwMode="auto">
          <a:xfrm>
            <a:off x="395288" y="1096963"/>
            <a:ext cx="8583612" cy="5578475"/>
          </a:xfrm>
          <a:prstGeom prst="rect">
            <a:avLst/>
          </a:prstGeom>
          <a:noFill/>
          <a:ln>
            <a:noFill/>
          </a:ln>
        </p:spPr>
        <p:txBody>
          <a:bodyPr>
            <a:spAutoFit/>
          </a:bodyPr>
          <a:lstStyle>
            <a:lvl1pPr>
              <a:defRPr kumimoji="1" sz="2400">
                <a:solidFill>
                  <a:schemeClr val="tx1"/>
                </a:solidFill>
                <a:latin typeface="Times New Roman" charset="0"/>
                <a:ea typeface="宋体" charset="-122"/>
              </a:defRPr>
            </a:lvl1pPr>
            <a:lvl2pPr marL="742950" indent="-285750">
              <a:defRPr kumimoji="1" sz="2400">
                <a:solidFill>
                  <a:schemeClr val="tx1"/>
                </a:solidFill>
                <a:latin typeface="Times New Roman" charset="0"/>
                <a:ea typeface="宋体" charset="-122"/>
              </a:defRPr>
            </a:lvl2pPr>
            <a:lvl3pPr marL="1143000" indent="-228600">
              <a:defRPr kumimoji="1" sz="2400">
                <a:solidFill>
                  <a:schemeClr val="tx1"/>
                </a:solidFill>
                <a:latin typeface="Times New Roman" charset="0"/>
                <a:ea typeface="宋体" charset="-122"/>
              </a:defRPr>
            </a:lvl3pPr>
            <a:lvl4pPr marL="1600200" indent="-228600">
              <a:defRPr kumimoji="1" sz="2400">
                <a:solidFill>
                  <a:schemeClr val="tx1"/>
                </a:solidFill>
                <a:latin typeface="Times New Roman" charset="0"/>
                <a:ea typeface="宋体" charset="-122"/>
              </a:defRPr>
            </a:lvl4pPr>
            <a:lvl5pPr marL="2057400" indent="-22860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algn="just">
              <a:lnSpc>
                <a:spcPct val="125000"/>
              </a:lnSpc>
              <a:defRPr/>
            </a:pPr>
            <a:r>
              <a:rPr lang="en-US" altLang="zh-CN" sz="3200" b="1" dirty="0">
                <a:effectLst>
                  <a:outerShdw blurRad="38100" dist="38100" dir="2700000" algn="tl">
                    <a:srgbClr val="C0C0C0"/>
                  </a:outerShdw>
                </a:effectLst>
              </a:rPr>
              <a:t>6  </a:t>
            </a:r>
            <a:r>
              <a:rPr lang="zh-CN" altLang="en-US" sz="3200" b="1" dirty="0">
                <a:effectLst>
                  <a:outerShdw blurRad="38100" dist="38100" dir="2700000" algn="tl">
                    <a:srgbClr val="C0C0C0"/>
                  </a:outerShdw>
                </a:effectLst>
              </a:rPr>
              <a:t>控制量的解模糊</a:t>
            </a:r>
          </a:p>
          <a:p>
            <a:pPr algn="just">
              <a:lnSpc>
                <a:spcPct val="125000"/>
              </a:lnSpc>
              <a:defRPr/>
            </a:pPr>
            <a:r>
              <a:rPr lang="zh-CN" altLang="en-US" sz="3200" b="1" dirty="0">
                <a:effectLst>
                  <a:outerShdw blurRad="38100" dist="38100" dir="2700000" algn="tl">
                    <a:srgbClr val="C0C0C0"/>
                  </a:outerShdw>
                </a:effectLst>
              </a:rPr>
              <a:t>    由模糊决策可知，当误差为负大时，实际液位远高于理想液位，</a:t>
            </a:r>
            <a:r>
              <a:rPr lang="en-US" altLang="zh-CN" sz="3200" b="1" dirty="0">
                <a:effectLst>
                  <a:outerShdw blurRad="38100" dist="38100" dir="2700000" algn="tl">
                    <a:srgbClr val="C0C0C0"/>
                  </a:outerShdw>
                </a:effectLst>
              </a:rPr>
              <a:t>e=NB</a:t>
            </a:r>
            <a:r>
              <a:rPr lang="zh-CN" altLang="en-US" sz="3200" b="1" dirty="0">
                <a:effectLst>
                  <a:outerShdw blurRad="38100" dist="38100" dir="2700000" algn="tl">
                    <a:srgbClr val="C0C0C0"/>
                  </a:outerShdw>
                </a:effectLst>
              </a:rPr>
              <a:t>，控制器的输出为一模糊向量，可表示为：</a:t>
            </a:r>
          </a:p>
          <a:p>
            <a:pPr algn="just">
              <a:lnSpc>
                <a:spcPct val="125000"/>
              </a:lnSpc>
              <a:defRPr/>
            </a:pPr>
            <a:endParaRPr lang="zh-CN" altLang="en-US" sz="3200" b="1" dirty="0">
              <a:effectLst>
                <a:outerShdw blurRad="38100" dist="38100" dir="2700000" algn="tl">
                  <a:srgbClr val="C0C0C0"/>
                </a:outerShdw>
              </a:effectLst>
            </a:endParaRPr>
          </a:p>
          <a:p>
            <a:pPr algn="ctr">
              <a:lnSpc>
                <a:spcPct val="125000"/>
              </a:lnSpc>
              <a:defRPr/>
            </a:pPr>
            <a:endParaRPr lang="zh-CN" altLang="en-US" sz="3200" b="1" dirty="0">
              <a:effectLst>
                <a:outerShdw blurRad="38100" dist="38100" dir="2700000" algn="tl">
                  <a:srgbClr val="C0C0C0"/>
                </a:outerShdw>
              </a:effectLst>
            </a:endParaRPr>
          </a:p>
          <a:p>
            <a:pPr algn="just">
              <a:lnSpc>
                <a:spcPct val="125000"/>
              </a:lnSpc>
              <a:defRPr/>
            </a:pPr>
            <a:r>
              <a:rPr lang="zh-CN" altLang="en-US" sz="3200" b="1" dirty="0">
                <a:effectLst>
                  <a:outerShdw blurRad="38100" dist="38100" dir="2700000" algn="tl">
                    <a:srgbClr val="C0C0C0"/>
                  </a:outerShdw>
                </a:effectLst>
              </a:rPr>
              <a:t>    如果按照</a:t>
            </a:r>
            <a:r>
              <a:rPr lang="zh-CN" altLang="en-US" sz="3200" b="1" dirty="0">
                <a:solidFill>
                  <a:srgbClr val="FF0000"/>
                </a:solidFill>
                <a:effectLst>
                  <a:outerShdw blurRad="38100" dist="38100" dir="2700000" algn="tl">
                    <a:srgbClr val="C0C0C0"/>
                  </a:outerShdw>
                </a:effectLst>
              </a:rPr>
              <a:t>“隶属度最大原则”</a:t>
            </a:r>
            <a:r>
              <a:rPr lang="zh-CN" altLang="en-US" sz="3200" b="1" dirty="0">
                <a:effectLst>
                  <a:outerShdw blurRad="38100" dist="38100" dir="2700000" algn="tl">
                    <a:srgbClr val="C0C0C0"/>
                  </a:outerShdw>
                </a:effectLst>
              </a:rPr>
              <a:t>进行反模糊化，则选择控制量为         ，即阀门的开度应关大一些，减少进水量。</a:t>
            </a:r>
          </a:p>
        </p:txBody>
      </p:sp>
      <p:graphicFrame>
        <p:nvGraphicFramePr>
          <p:cNvPr id="35843" name="Object 3">
            <a:extLst>
              <a:ext uri="{FF2B5EF4-FFF2-40B4-BE49-F238E27FC236}">
                <a16:creationId xmlns:a16="http://schemas.microsoft.com/office/drawing/2014/main" id="{BB270DFB-E8DE-465E-9215-68B241860D04}"/>
              </a:ext>
            </a:extLst>
          </p:cNvPr>
          <p:cNvGraphicFramePr>
            <a:graphicFrameLocks noChangeAspect="1"/>
          </p:cNvGraphicFramePr>
          <p:nvPr/>
        </p:nvGraphicFramePr>
        <p:xfrm>
          <a:off x="1601788" y="3644900"/>
          <a:ext cx="6172200" cy="819150"/>
        </p:xfrm>
        <a:graphic>
          <a:graphicData uri="http://schemas.openxmlformats.org/presentationml/2006/ole">
            <mc:AlternateContent xmlns:mc="http://schemas.openxmlformats.org/markup-compatibility/2006">
              <mc:Choice xmlns:v="urn:schemas-microsoft-com:vml" Requires="v">
                <p:oleObj spid="_x0000_s110600" name="公式" r:id="rId3" imgW="2667000" imgH="355600" progId="Equation.3">
                  <p:embed/>
                </p:oleObj>
              </mc:Choice>
              <mc:Fallback>
                <p:oleObj name="公式" r:id="rId3" imgW="2667000" imgH="355600" progId="Equation.3">
                  <p:embed/>
                  <p:pic>
                    <p:nvPicPr>
                      <p:cNvPr id="35843" name="Object 3">
                        <a:extLst>
                          <a:ext uri="{FF2B5EF4-FFF2-40B4-BE49-F238E27FC236}">
                            <a16:creationId xmlns:a16="http://schemas.microsoft.com/office/drawing/2014/main" id="{BB270DFB-E8DE-465E-9215-68B241860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788" y="3644900"/>
                        <a:ext cx="617220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5844" name="Object 4">
            <a:extLst>
              <a:ext uri="{FF2B5EF4-FFF2-40B4-BE49-F238E27FC236}">
                <a16:creationId xmlns:a16="http://schemas.microsoft.com/office/drawing/2014/main" id="{739D7574-E52D-4A39-84BA-11764FD8C8D1}"/>
              </a:ext>
            </a:extLst>
          </p:cNvPr>
          <p:cNvGraphicFramePr>
            <a:graphicFrameLocks noChangeAspect="1"/>
          </p:cNvGraphicFramePr>
          <p:nvPr/>
        </p:nvGraphicFramePr>
        <p:xfrm>
          <a:off x="3851275" y="5516563"/>
          <a:ext cx="990600" cy="392112"/>
        </p:xfrm>
        <a:graphic>
          <a:graphicData uri="http://schemas.openxmlformats.org/presentationml/2006/ole">
            <mc:AlternateContent xmlns:mc="http://schemas.openxmlformats.org/markup-compatibility/2006">
              <mc:Choice xmlns:v="urn:schemas-microsoft-com:vml" Requires="v">
                <p:oleObj spid="_x0000_s110601" name="公式" r:id="rId5" imgW="380835" imgH="152334" progId="Equation.3">
                  <p:embed/>
                </p:oleObj>
              </mc:Choice>
              <mc:Fallback>
                <p:oleObj name="公式" r:id="rId5" imgW="380835" imgH="152334" progId="Equation.3">
                  <p:embed/>
                  <p:pic>
                    <p:nvPicPr>
                      <p:cNvPr id="35844" name="Object 4">
                        <a:extLst>
                          <a:ext uri="{FF2B5EF4-FFF2-40B4-BE49-F238E27FC236}">
                            <a16:creationId xmlns:a16="http://schemas.microsoft.com/office/drawing/2014/main" id="{739D7574-E52D-4A39-84BA-11764FD8C8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275" y="5516563"/>
                        <a:ext cx="990600" cy="39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5845" name="Text Box 2">
            <a:extLst>
              <a:ext uri="{FF2B5EF4-FFF2-40B4-BE49-F238E27FC236}">
                <a16:creationId xmlns:a16="http://schemas.microsoft.com/office/drawing/2014/main" id="{C9D962B9-0159-4C1D-9649-BDF311001D78}"/>
              </a:ext>
            </a:extLst>
          </p:cNvPr>
          <p:cNvSpPr txBox="1">
            <a:spLocks noChangeArrowheads="1"/>
          </p:cNvSpPr>
          <p:nvPr/>
        </p:nvSpPr>
        <p:spPr bwMode="auto">
          <a:xfrm>
            <a:off x="971550" y="328613"/>
            <a:ext cx="6172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kumimoji="1" lang="en-US" altLang="zh-CN" b="1">
                <a:latin typeface="Times New Roman" panose="02020603050405020304" pitchFamily="18" charset="0"/>
              </a:rPr>
              <a:t>4.1.3 </a:t>
            </a:r>
            <a:r>
              <a:rPr kumimoji="1" lang="zh-CN" altLang="en-US" b="1">
                <a:latin typeface="Times New Roman" panose="02020603050405020304" pitchFamily="18" charset="0"/>
              </a:rPr>
              <a:t>模糊控制系统的工作原理</a:t>
            </a:r>
            <a:endParaRPr kumimoji="1" lang="zh-CN" altLang="en-US" sz="2400">
              <a:latin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body" idx="1"/>
          </p:nvPr>
        </p:nvSpPr>
        <p:spPr>
          <a:xfrm>
            <a:off x="899592" y="1484784"/>
            <a:ext cx="7812360" cy="1151333"/>
          </a:xfrm>
          <a:noFill/>
        </p:spPr>
        <p:txBody>
          <a:bodyPr/>
          <a:lstStyle/>
          <a:p>
            <a:pPr marL="0" eaLnBrk="1" hangingPunct="1">
              <a:lnSpc>
                <a:spcPct val="130000"/>
              </a:lnSpc>
            </a:pPr>
            <a:r>
              <a:rPr lang="zh-CN" altLang="en-US" sz="2800" b="1" dirty="0">
                <a:latin typeface="Microsoft YaHei" charset="-122"/>
                <a:ea typeface="Microsoft YaHei" charset="-122"/>
                <a:cs typeface="Microsoft YaHei" charset="-122"/>
              </a:rPr>
              <a:t>以误差</a:t>
            </a:r>
            <a:r>
              <a:rPr lang="en-US" altLang="zh-CN" sz="2800" b="1" dirty="0">
                <a:latin typeface="Microsoft YaHei" charset="-122"/>
                <a:ea typeface="Microsoft YaHei" charset="-122"/>
                <a:cs typeface="Microsoft YaHei" charset="-122"/>
              </a:rPr>
              <a:t>e</a:t>
            </a:r>
            <a:r>
              <a:rPr lang="zh-CN" altLang="en-US" sz="2800" b="1" dirty="0">
                <a:latin typeface="Microsoft YaHei" charset="-122"/>
                <a:ea typeface="Microsoft YaHei" charset="-122"/>
                <a:cs typeface="Microsoft YaHei" charset="-122"/>
              </a:rPr>
              <a:t>和误差变化</a:t>
            </a:r>
            <a:r>
              <a:rPr lang="en-US" altLang="zh-CN" sz="2800" b="1" dirty="0" err="1">
                <a:latin typeface="Microsoft YaHei" charset="-122"/>
                <a:ea typeface="Microsoft YaHei" charset="-122"/>
                <a:cs typeface="Microsoft YaHei" charset="-122"/>
              </a:rPr>
              <a:t>ec</a:t>
            </a:r>
            <a:r>
              <a:rPr lang="zh-CN" altLang="en-US" sz="2800" b="1" dirty="0">
                <a:latin typeface="Microsoft YaHei" charset="-122"/>
                <a:ea typeface="Microsoft YaHei" charset="-122"/>
                <a:cs typeface="Microsoft YaHei" charset="-122"/>
              </a:rPr>
              <a:t>作为输入</a:t>
            </a:r>
            <a:endParaRPr lang="en-US" altLang="zh-CN" sz="2800" b="1" dirty="0">
              <a:latin typeface="Microsoft YaHei" charset="-122"/>
              <a:ea typeface="Microsoft YaHei" charset="-122"/>
              <a:cs typeface="Microsoft YaHei" charset="-122"/>
            </a:endParaRPr>
          </a:p>
          <a:p>
            <a:pPr marL="0" eaLnBrk="1" hangingPunct="1">
              <a:lnSpc>
                <a:spcPct val="130000"/>
              </a:lnSpc>
            </a:pPr>
            <a:r>
              <a:rPr lang="zh-CN" altLang="en-US" sz="2800" b="1" dirty="0">
                <a:latin typeface="Microsoft YaHei" charset="-122"/>
                <a:ea typeface="Microsoft YaHei" charset="-122"/>
                <a:cs typeface="Microsoft YaHei" charset="-122"/>
              </a:rPr>
              <a:t>根据不同时刻</a:t>
            </a:r>
            <a:r>
              <a:rPr lang="en-US" altLang="zh-CN" sz="2800" b="1" dirty="0">
                <a:latin typeface="Microsoft YaHei" charset="-122"/>
                <a:ea typeface="Microsoft YaHei" charset="-122"/>
                <a:cs typeface="Microsoft YaHei" charset="-122"/>
              </a:rPr>
              <a:t>e</a:t>
            </a:r>
            <a:r>
              <a:rPr lang="zh-CN" altLang="en-US" sz="2800" b="1" dirty="0">
                <a:latin typeface="Microsoft YaHei" charset="-122"/>
                <a:ea typeface="Microsoft YaHei" charset="-122"/>
                <a:cs typeface="Microsoft YaHei" charset="-122"/>
              </a:rPr>
              <a:t>和</a:t>
            </a:r>
            <a:r>
              <a:rPr lang="en-US" altLang="zh-CN" sz="2800" b="1" dirty="0" err="1">
                <a:latin typeface="Microsoft YaHei" charset="-122"/>
                <a:ea typeface="Microsoft YaHei" charset="-122"/>
                <a:cs typeface="Microsoft YaHei" charset="-122"/>
              </a:rPr>
              <a:t>ec</a:t>
            </a:r>
            <a:r>
              <a:rPr lang="zh-CN" altLang="en-US" sz="2800" b="1" dirty="0">
                <a:latin typeface="Microsoft YaHei" charset="-122"/>
                <a:ea typeface="Microsoft YaHei" charset="-122"/>
                <a:cs typeface="Microsoft YaHei" charset="-122"/>
              </a:rPr>
              <a:t>调节</a:t>
            </a:r>
            <a:r>
              <a:rPr lang="en-US" altLang="zh-CN" sz="2800" b="1" dirty="0">
                <a:latin typeface="Microsoft YaHei" charset="-122"/>
                <a:ea typeface="Microsoft YaHei" charset="-122"/>
                <a:cs typeface="Microsoft YaHei" charset="-122"/>
              </a:rPr>
              <a:t>PID</a:t>
            </a:r>
            <a:r>
              <a:rPr lang="zh-CN" altLang="en-US" sz="2800" b="1" dirty="0">
                <a:latin typeface="Microsoft YaHei" charset="-122"/>
                <a:ea typeface="Microsoft YaHei" charset="-122"/>
                <a:cs typeface="Microsoft YaHei" charset="-122"/>
              </a:rPr>
              <a:t>参数</a:t>
            </a:r>
          </a:p>
        </p:txBody>
      </p:sp>
      <p:sp>
        <p:nvSpPr>
          <p:cNvPr id="99330" name="矩形 2"/>
          <p:cNvSpPr>
            <a:spLocks noChangeArrowheads="1"/>
          </p:cNvSpPr>
          <p:nvPr/>
        </p:nvSpPr>
        <p:spPr bwMode="auto">
          <a:xfrm>
            <a:off x="971550" y="260350"/>
            <a:ext cx="640715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30000"/>
              </a:lnSpc>
              <a:spcBef>
                <a:spcPct val="0"/>
              </a:spcBef>
              <a:buFontTx/>
              <a:buNone/>
            </a:pPr>
            <a:r>
              <a:rPr lang="en-US" altLang="zh-CN" b="1"/>
              <a:t>4.5.1 </a:t>
            </a:r>
            <a:r>
              <a:rPr lang="zh-CN" altLang="en-US" b="1"/>
              <a:t>模糊自适应整定</a:t>
            </a:r>
            <a:r>
              <a:rPr lang="en-US" altLang="zh-CN" b="1"/>
              <a:t>PID</a:t>
            </a:r>
            <a:r>
              <a:rPr lang="zh-CN" altLang="en-US" b="1"/>
              <a:t>控制原理</a:t>
            </a:r>
          </a:p>
        </p:txBody>
      </p:sp>
      <p:pic>
        <p:nvPicPr>
          <p:cNvPr id="4" name="Picture 3" descr="3a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996952"/>
            <a:ext cx="6897547"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a:spLocks noChangeArrowheads="1"/>
          </p:cNvSpPr>
          <p:nvPr/>
        </p:nvSpPr>
        <p:spPr bwMode="auto">
          <a:xfrm>
            <a:off x="2267744" y="5877271"/>
            <a:ext cx="4537075" cy="57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buFontTx/>
              <a:buNone/>
            </a:pPr>
            <a:r>
              <a:rPr kumimoji="1" lang="zh-CN" altLang="en-US" sz="2400" dirty="0">
                <a:latin typeface="Times New Roman" charset="0"/>
              </a:rPr>
              <a:t>自适应模糊</a:t>
            </a:r>
            <a:r>
              <a:rPr kumimoji="1" lang="en-US" altLang="zh-CN" sz="2400" dirty="0">
                <a:latin typeface="Times New Roman" charset="0"/>
              </a:rPr>
              <a:t>PID</a:t>
            </a:r>
            <a:r>
              <a:rPr kumimoji="1" lang="zh-CN" altLang="en-US" sz="2400" dirty="0">
                <a:latin typeface="Times New Roman" charset="0"/>
              </a:rPr>
              <a:t>控制器结构</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编号占位符 3">
            <a:extLst>
              <a:ext uri="{FF2B5EF4-FFF2-40B4-BE49-F238E27FC236}">
                <a16:creationId xmlns:a16="http://schemas.microsoft.com/office/drawing/2014/main" id="{71FD5E41-E09F-4ED6-9FAE-8BF377968108}"/>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69CF83C-B425-4352-B4FF-BACCDE27B377}" type="slidenum">
              <a:rPr lang="en-US" altLang="zh-CN" sz="1400"/>
              <a:pPr>
                <a:spcBef>
                  <a:spcPct val="0"/>
                </a:spcBef>
                <a:buFontTx/>
                <a:buNone/>
              </a:pPr>
              <a:t>43</a:t>
            </a:fld>
            <a:endParaRPr lang="en-US" altLang="zh-CN" sz="1400"/>
          </a:p>
        </p:txBody>
      </p:sp>
      <p:sp>
        <p:nvSpPr>
          <p:cNvPr id="755714" name="Rectangle 2">
            <a:extLst>
              <a:ext uri="{FF2B5EF4-FFF2-40B4-BE49-F238E27FC236}">
                <a16:creationId xmlns:a16="http://schemas.microsoft.com/office/drawing/2014/main" id="{68EAD470-5D8B-42EF-845B-B87F97209E84}"/>
              </a:ext>
            </a:extLst>
          </p:cNvPr>
          <p:cNvSpPr>
            <a:spLocks noChangeArrowheads="1"/>
          </p:cNvSpPr>
          <p:nvPr/>
        </p:nvSpPr>
        <p:spPr bwMode="auto">
          <a:xfrm>
            <a:off x="468313" y="1373188"/>
            <a:ext cx="8001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zh-CN" altLang="en-US" sz="2400" dirty="0">
                <a:latin typeface="Microsoft YaHei" panose="020B0503020204020204" pitchFamily="34" charset="-122"/>
                <a:ea typeface="Microsoft YaHei" panose="020B0503020204020204" pitchFamily="34" charset="-122"/>
              </a:rPr>
              <a:t>生物神经元经抽象化后，可得到如图</a:t>
            </a:r>
            <a:r>
              <a:rPr lang="en-US" altLang="zh-CN" sz="2400" dirty="0">
                <a:latin typeface="Microsoft YaHei" panose="020B0503020204020204" pitchFamily="34" charset="-122"/>
                <a:ea typeface="Microsoft YaHei" panose="020B0503020204020204" pitchFamily="34" charset="-122"/>
              </a:rPr>
              <a:t>1-2</a:t>
            </a:r>
            <a:r>
              <a:rPr lang="zh-CN" altLang="en-US" sz="2400" dirty="0">
                <a:latin typeface="Microsoft YaHei" panose="020B0503020204020204" pitchFamily="34" charset="-122"/>
                <a:ea typeface="Microsoft YaHei" panose="020B0503020204020204" pitchFamily="34" charset="-122"/>
              </a:rPr>
              <a:t>所示的一种人工神经元模型，它有三个基本要素。</a:t>
            </a:r>
            <a:endParaRPr lang="en-US" altLang="zh-CN" sz="2400" dirty="0">
              <a:latin typeface="Microsoft YaHei" panose="020B0503020204020204" pitchFamily="34" charset="-122"/>
              <a:ea typeface="Microsoft YaHei" panose="020B0503020204020204" pitchFamily="34" charset="-122"/>
            </a:endParaRPr>
          </a:p>
          <a:p>
            <a:pPr algn="just">
              <a:spcBef>
                <a:spcPct val="0"/>
              </a:spcBef>
              <a:buFontTx/>
              <a:buNone/>
            </a:pPr>
            <a:endParaRPr lang="zh-CN" altLang="en-US" sz="2400" dirty="0">
              <a:latin typeface="Microsoft YaHei" panose="020B0503020204020204" pitchFamily="34" charset="-122"/>
              <a:ea typeface="Microsoft YaHei" panose="020B0503020204020204" pitchFamily="34" charset="-122"/>
            </a:endParaRPr>
          </a:p>
        </p:txBody>
      </p:sp>
      <p:sp>
        <p:nvSpPr>
          <p:cNvPr id="755715" name="Rectangle 3">
            <a:extLst>
              <a:ext uri="{FF2B5EF4-FFF2-40B4-BE49-F238E27FC236}">
                <a16:creationId xmlns:a16="http://schemas.microsoft.com/office/drawing/2014/main" id="{AFD376ED-BCE5-4D34-9074-6746B91DBAB0}"/>
              </a:ext>
            </a:extLst>
          </p:cNvPr>
          <p:cNvSpPr>
            <a:spLocks noChangeArrowheads="1"/>
          </p:cNvSpPr>
          <p:nvPr/>
        </p:nvSpPr>
        <p:spPr bwMode="auto">
          <a:xfrm>
            <a:off x="3563888" y="5819358"/>
            <a:ext cx="2617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dirty="0"/>
              <a:t>图</a:t>
            </a:r>
            <a:r>
              <a:rPr lang="en-US" altLang="zh-CN" sz="2000" dirty="0"/>
              <a:t>1-2 </a:t>
            </a:r>
            <a:r>
              <a:rPr lang="zh-CN" altLang="en-US" sz="2000" dirty="0"/>
              <a:t>基本神经元模型</a:t>
            </a:r>
          </a:p>
        </p:txBody>
      </p:sp>
      <p:pic>
        <p:nvPicPr>
          <p:cNvPr id="6" name="Picture 14">
            <a:extLst>
              <a:ext uri="{FF2B5EF4-FFF2-40B4-BE49-F238E27FC236}">
                <a16:creationId xmlns:a16="http://schemas.microsoft.com/office/drawing/2014/main" id="{F2439E8E-7A10-4F9B-B228-DC02E5DD41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484"/>
          <a:stretch/>
        </p:blipFill>
        <p:spPr bwMode="auto">
          <a:xfrm>
            <a:off x="5364088" y="2879968"/>
            <a:ext cx="3707623" cy="208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a:extLst>
              <a:ext uri="{FF2B5EF4-FFF2-40B4-BE49-F238E27FC236}">
                <a16:creationId xmlns:a16="http://schemas.microsoft.com/office/drawing/2014/main" id="{08014E74-8E96-4C3C-9DCF-6ADBC024FA3D}"/>
              </a:ext>
            </a:extLst>
          </p:cNvPr>
          <p:cNvGrpSpPr/>
          <p:nvPr/>
        </p:nvGrpSpPr>
        <p:grpSpPr>
          <a:xfrm>
            <a:off x="468313" y="2879968"/>
            <a:ext cx="4547523" cy="2376264"/>
            <a:chOff x="674687" y="2879968"/>
            <a:chExt cx="4547523" cy="2376264"/>
          </a:xfrm>
        </p:grpSpPr>
        <p:pic>
          <p:nvPicPr>
            <p:cNvPr id="12293" name="Picture 6">
              <a:extLst>
                <a:ext uri="{FF2B5EF4-FFF2-40B4-BE49-F238E27FC236}">
                  <a16:creationId xmlns:a16="http://schemas.microsoft.com/office/drawing/2014/main" id="{CFE30F19-FF03-4639-9BDC-C4286F5254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687" y="2879968"/>
              <a:ext cx="4547523" cy="2376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CD10C188-D757-40F6-AD8E-1C49D9E8702E}"/>
                </a:ext>
              </a:extLst>
            </p:cNvPr>
            <p:cNvSpPr/>
            <p:nvPr/>
          </p:nvSpPr>
          <p:spPr>
            <a:xfrm>
              <a:off x="1763688" y="4869160"/>
              <a:ext cx="792088" cy="360040"/>
            </a:xfrm>
            <a:prstGeom prst="rect">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B777E08-D4EE-46E1-978A-B65E16DF375C}"/>
                </a:ext>
              </a:extLst>
            </p:cNvPr>
            <p:cNvSpPr/>
            <p:nvPr/>
          </p:nvSpPr>
          <p:spPr>
            <a:xfrm>
              <a:off x="2483768" y="4257116"/>
              <a:ext cx="792088" cy="360040"/>
            </a:xfrm>
            <a:prstGeom prst="rect">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2C500F7-52F8-4ED5-A4AE-F18B5E1667BA}"/>
                </a:ext>
              </a:extLst>
            </p:cNvPr>
            <p:cNvSpPr/>
            <p:nvPr/>
          </p:nvSpPr>
          <p:spPr>
            <a:xfrm>
              <a:off x="3454609" y="3229376"/>
              <a:ext cx="1008112" cy="360040"/>
            </a:xfrm>
            <a:prstGeom prst="rect">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grpSp>
      <p:sp>
        <p:nvSpPr>
          <p:cNvPr id="12" name="Rectangle 2">
            <a:extLst>
              <a:ext uri="{FF2B5EF4-FFF2-40B4-BE49-F238E27FC236}">
                <a16:creationId xmlns:a16="http://schemas.microsoft.com/office/drawing/2014/main" id="{D9242CEF-3B9C-4F98-B93B-32BFF0F86260}"/>
              </a:ext>
            </a:extLst>
          </p:cNvPr>
          <p:cNvSpPr>
            <a:spLocks noChangeArrowheads="1"/>
          </p:cNvSpPr>
          <p:nvPr/>
        </p:nvSpPr>
        <p:spPr bwMode="auto">
          <a:xfrm>
            <a:off x="955675" y="442913"/>
            <a:ext cx="80010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800" b="1" dirty="0">
                <a:solidFill>
                  <a:srgbClr val="0432FF"/>
                </a:solidFill>
                <a:latin typeface="Microsoft YaHei" panose="020B0503020204020204" pitchFamily="34" charset="-122"/>
                <a:ea typeface="Microsoft YaHei" panose="020B0503020204020204" pitchFamily="34" charset="-122"/>
              </a:rPr>
              <a:t>3.</a:t>
            </a:r>
            <a:r>
              <a:rPr lang="zh-CN" altLang="en-US" sz="2800" b="1" dirty="0">
                <a:solidFill>
                  <a:srgbClr val="0432FF"/>
                </a:solidFill>
                <a:latin typeface="Microsoft YaHei" panose="020B0503020204020204" pitchFamily="34" charset="-122"/>
                <a:ea typeface="Microsoft YaHei" panose="020B0503020204020204" pitchFamily="34" charset="-122"/>
              </a:rPr>
              <a:t> 人工神经元模型</a:t>
            </a:r>
          </a:p>
        </p:txBody>
      </p:sp>
    </p:spTree>
    <p:extLst>
      <p:ext uri="{BB962C8B-B14F-4D97-AF65-F5344CB8AC3E}">
        <p14:creationId xmlns:p14="http://schemas.microsoft.com/office/powerpoint/2010/main" val="38332142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99C4BB9-83B4-4271-B792-D47E8051881B}"/>
              </a:ext>
            </a:extLst>
          </p:cNvPr>
          <p:cNvSpPr/>
          <p:nvPr/>
        </p:nvSpPr>
        <p:spPr>
          <a:xfrm>
            <a:off x="5652120" y="2636839"/>
            <a:ext cx="648072" cy="5761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346" name="Text Box 2">
            <a:extLst>
              <a:ext uri="{FF2B5EF4-FFF2-40B4-BE49-F238E27FC236}">
                <a16:creationId xmlns:a16="http://schemas.microsoft.com/office/drawing/2014/main" id="{369B439B-BDEF-458E-9E22-40503D3B5D3E}"/>
              </a:ext>
            </a:extLst>
          </p:cNvPr>
          <p:cNvSpPr txBox="1">
            <a:spLocks noChangeArrowheads="1"/>
          </p:cNvSpPr>
          <p:nvPr/>
        </p:nvSpPr>
        <p:spPr bwMode="auto">
          <a:xfrm>
            <a:off x="381000" y="1179513"/>
            <a:ext cx="8763000" cy="1157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30000"/>
              </a:lnSpc>
              <a:spcBef>
                <a:spcPct val="0"/>
              </a:spcBef>
              <a:buFontTx/>
              <a:buNone/>
            </a:pPr>
            <a:r>
              <a:rPr kumimoji="1" lang="en-US" altLang="zh-CN" sz="2800" b="1" dirty="0">
                <a:effectLst>
                  <a:outerShdw blurRad="38100" dist="38100" dir="2700000" algn="tl">
                    <a:srgbClr val="C0C0C0"/>
                  </a:outerShdw>
                </a:effectLst>
                <a:latin typeface="Microsoft YaHei" panose="020B0503020204020204" pitchFamily="34" charset="-122"/>
                <a:ea typeface="Microsoft YaHei" panose="020B0503020204020204" pitchFamily="34" charset="-122"/>
              </a:rPr>
              <a:t>6.4.1  Hebb</a:t>
            </a:r>
            <a:r>
              <a:rPr kumimoji="1" lang="zh-CN" altLang="en-US" sz="2800" b="1" dirty="0">
                <a:effectLst>
                  <a:outerShdw blurRad="38100" dist="38100" dir="2700000" algn="tl">
                    <a:srgbClr val="C0C0C0"/>
                  </a:outerShdw>
                </a:effectLst>
                <a:latin typeface="Microsoft YaHei" panose="020B0503020204020204" pitchFamily="34" charset="-122"/>
                <a:ea typeface="Microsoft YaHei" panose="020B0503020204020204" pitchFamily="34" charset="-122"/>
              </a:rPr>
              <a:t>学习规则（无监督学习）</a:t>
            </a:r>
          </a:p>
          <a:p>
            <a:pPr algn="just">
              <a:lnSpc>
                <a:spcPct val="130000"/>
              </a:lnSpc>
              <a:spcBef>
                <a:spcPct val="0"/>
              </a:spcBef>
              <a:buFontTx/>
              <a:buNone/>
            </a:pPr>
            <a:r>
              <a:rPr kumimoji="1" lang="zh-CN" altLang="en-US" sz="2800" dirty="0">
                <a:effectLst>
                  <a:outerShdw blurRad="38100" dist="38100" dir="2700000" algn="tl">
                    <a:srgbClr val="C0C0C0"/>
                  </a:outerShdw>
                </a:effectLst>
                <a:latin typeface="Microsoft YaHei" panose="020B0503020204020204" pitchFamily="34" charset="-122"/>
                <a:ea typeface="Microsoft YaHei" panose="020B0503020204020204" pitchFamily="34" charset="-122"/>
              </a:rPr>
              <a:t>这一论述的数学描述被称为</a:t>
            </a:r>
            <a:r>
              <a:rPr kumimoji="1" lang="en-US" altLang="zh-CN" sz="2800" dirty="0">
                <a:effectLst>
                  <a:outerShdw blurRad="38100" dist="38100" dir="2700000" algn="tl">
                    <a:srgbClr val="C0C0C0"/>
                  </a:outerShdw>
                </a:effectLst>
                <a:latin typeface="Microsoft YaHei" panose="020B0503020204020204" pitchFamily="34" charset="-122"/>
                <a:ea typeface="Microsoft YaHei" panose="020B0503020204020204" pitchFamily="34" charset="-122"/>
              </a:rPr>
              <a:t>Hebb</a:t>
            </a:r>
            <a:r>
              <a:rPr kumimoji="1" lang="zh-CN" altLang="en-US" sz="2800" dirty="0">
                <a:effectLst>
                  <a:outerShdw blurRad="38100" dist="38100" dir="2700000" algn="tl">
                    <a:srgbClr val="C0C0C0"/>
                  </a:outerShdw>
                </a:effectLst>
                <a:latin typeface="Microsoft YaHei" panose="020B0503020204020204" pitchFamily="34" charset="-122"/>
                <a:ea typeface="Microsoft YaHei" panose="020B0503020204020204" pitchFamily="34" charset="-122"/>
              </a:rPr>
              <a:t>学习规则，即</a:t>
            </a:r>
          </a:p>
        </p:txBody>
      </p:sp>
      <p:graphicFrame>
        <p:nvGraphicFramePr>
          <p:cNvPr id="29699" name="Object 3">
            <a:extLst>
              <a:ext uri="{FF2B5EF4-FFF2-40B4-BE49-F238E27FC236}">
                <a16:creationId xmlns:a16="http://schemas.microsoft.com/office/drawing/2014/main" id="{FEF29F1D-2C93-48F0-A9A1-4E754FD6AFE6}"/>
              </a:ext>
            </a:extLst>
          </p:cNvPr>
          <p:cNvGraphicFramePr>
            <a:graphicFrameLocks noChangeAspect="1"/>
          </p:cNvGraphicFramePr>
          <p:nvPr/>
        </p:nvGraphicFramePr>
        <p:xfrm>
          <a:off x="2627313" y="2636838"/>
          <a:ext cx="3733800" cy="630237"/>
        </p:xfrm>
        <a:graphic>
          <a:graphicData uri="http://schemas.openxmlformats.org/presentationml/2006/ole">
            <mc:AlternateContent xmlns:mc="http://schemas.openxmlformats.org/markup-compatibility/2006">
              <mc:Choice xmlns:v="urn:schemas-microsoft-com:vml" Requires="v">
                <p:oleObj spid="_x0000_s111633" name="公式" r:id="rId3" imgW="1269449" imgH="215806" progId="Equation.3">
                  <p:embed/>
                </p:oleObj>
              </mc:Choice>
              <mc:Fallback>
                <p:oleObj name="公式" r:id="rId3" imgW="1269449" imgH="215806" progId="Equation.3">
                  <p:embed/>
                  <p:pic>
                    <p:nvPicPr>
                      <p:cNvPr id="29699" name="Object 3">
                        <a:extLst>
                          <a:ext uri="{FF2B5EF4-FFF2-40B4-BE49-F238E27FC236}">
                            <a16:creationId xmlns:a16="http://schemas.microsoft.com/office/drawing/2014/main" id="{FEF29F1D-2C93-48F0-A9A1-4E754FD6AF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2636838"/>
                        <a:ext cx="3733800" cy="63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 name="矩形 3">
            <a:extLst>
              <a:ext uri="{FF2B5EF4-FFF2-40B4-BE49-F238E27FC236}">
                <a16:creationId xmlns:a16="http://schemas.microsoft.com/office/drawing/2014/main" id="{60267105-4CC8-4DB4-80AB-67D1B3FB9240}"/>
              </a:ext>
            </a:extLst>
          </p:cNvPr>
          <p:cNvSpPr/>
          <p:nvPr/>
        </p:nvSpPr>
        <p:spPr>
          <a:xfrm>
            <a:off x="900113" y="333375"/>
            <a:ext cx="4560887" cy="731838"/>
          </a:xfrm>
          <a:prstGeom prst="rect">
            <a:avLst/>
          </a:prstGeom>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30000"/>
              </a:lnSpc>
              <a:spcBef>
                <a:spcPct val="0"/>
              </a:spcBef>
              <a:buFontTx/>
              <a:buNone/>
            </a:pPr>
            <a:r>
              <a:rPr lang="en-US" altLang="zh-CN" b="1" dirty="0">
                <a:effectLst>
                  <a:outerShdw blurRad="38100" dist="38100" dir="2700000" algn="tl">
                    <a:srgbClr val="C0C0C0"/>
                  </a:outerShdw>
                </a:effectLst>
              </a:rPr>
              <a:t>6.4 </a:t>
            </a:r>
            <a:r>
              <a:rPr lang="zh-CN" altLang="en-US" b="1" dirty="0">
                <a:effectLst>
                  <a:outerShdw blurRad="38100" dist="38100" dir="2700000" algn="tl">
                    <a:srgbClr val="C0C0C0"/>
                  </a:outerShdw>
                </a:effectLst>
              </a:rPr>
              <a:t>神经网络的学习算法</a:t>
            </a:r>
          </a:p>
        </p:txBody>
      </p:sp>
      <p:sp>
        <p:nvSpPr>
          <p:cNvPr id="29701" name="Text Box 2">
            <a:extLst>
              <a:ext uri="{FF2B5EF4-FFF2-40B4-BE49-F238E27FC236}">
                <a16:creationId xmlns:a16="http://schemas.microsoft.com/office/drawing/2014/main" id="{64084A81-4030-448B-BCC7-B17A22D39621}"/>
              </a:ext>
            </a:extLst>
          </p:cNvPr>
          <p:cNvSpPr txBox="1">
            <a:spLocks noChangeArrowheads="1"/>
          </p:cNvSpPr>
          <p:nvPr/>
        </p:nvSpPr>
        <p:spPr bwMode="auto">
          <a:xfrm>
            <a:off x="381000" y="3360738"/>
            <a:ext cx="7924800" cy="287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kumimoji="1" lang="zh-CN" altLang="en-US" sz="2800" dirty="0">
                <a:latin typeface="Microsoft YaHei" panose="020B0503020204020204" pitchFamily="34" charset="-122"/>
                <a:ea typeface="Microsoft YaHei" panose="020B0503020204020204" pitchFamily="34" charset="-122"/>
              </a:rPr>
              <a:t>其中，       为连接从神经元   到神经元 </a:t>
            </a:r>
            <a:r>
              <a:rPr kumimoji="1" lang="en-US" altLang="zh-CN" sz="2800" i="1" dirty="0">
                <a:latin typeface="Microsoft YaHei" panose="020B0503020204020204" pitchFamily="34" charset="-122"/>
                <a:ea typeface="Microsoft YaHei" panose="020B0503020204020204" pitchFamily="34" charset="-122"/>
              </a:rPr>
              <a:t>j</a:t>
            </a:r>
            <a:r>
              <a:rPr kumimoji="1" lang="zh-CN" altLang="en-US" sz="2800" dirty="0">
                <a:latin typeface="Microsoft YaHei" panose="020B0503020204020204" pitchFamily="34" charset="-122"/>
                <a:ea typeface="Microsoft YaHei" panose="020B0503020204020204" pitchFamily="34" charset="-122"/>
              </a:rPr>
              <a:t> 的当前权值，   和   为神经元的激活水平。</a:t>
            </a:r>
          </a:p>
          <a:p>
            <a:pPr eaLnBrk="1" hangingPunct="1">
              <a:lnSpc>
                <a:spcPct val="120000"/>
              </a:lnSpc>
              <a:spcBef>
                <a:spcPct val="50000"/>
              </a:spcBef>
              <a:buFontTx/>
              <a:buNone/>
            </a:pPr>
            <a:r>
              <a:rPr kumimoji="1" lang="zh-CN" altLang="en-US" sz="2800" dirty="0">
                <a:latin typeface="Microsoft YaHei" panose="020B0503020204020204" pitchFamily="34" charset="-122"/>
                <a:ea typeface="Microsoft YaHei" panose="020B0503020204020204" pitchFamily="34" charset="-122"/>
              </a:rPr>
              <a:t>       </a:t>
            </a:r>
            <a:r>
              <a:rPr kumimoji="1" lang="en-US" altLang="zh-CN" sz="2800" dirty="0">
                <a:solidFill>
                  <a:srgbClr val="0432FF"/>
                </a:solidFill>
                <a:latin typeface="Microsoft YaHei" panose="020B0503020204020204" pitchFamily="34" charset="-122"/>
                <a:ea typeface="Microsoft YaHei" panose="020B0503020204020204" pitchFamily="34" charset="-122"/>
              </a:rPr>
              <a:t>Hebb</a:t>
            </a:r>
            <a:r>
              <a:rPr kumimoji="1" lang="zh-CN" altLang="en-US" sz="2800" dirty="0">
                <a:solidFill>
                  <a:srgbClr val="0432FF"/>
                </a:solidFill>
                <a:latin typeface="Microsoft YaHei" panose="020B0503020204020204" pitchFamily="34" charset="-122"/>
                <a:ea typeface="Microsoft YaHei" panose="020B0503020204020204" pitchFamily="34" charset="-122"/>
              </a:rPr>
              <a:t>学习规则是一种</a:t>
            </a:r>
            <a:r>
              <a:rPr kumimoji="1" lang="zh-CN" altLang="en-US" sz="2800" dirty="0">
                <a:solidFill>
                  <a:srgbClr val="C00000"/>
                </a:solidFill>
                <a:latin typeface="Microsoft YaHei" panose="020B0503020204020204" pitchFamily="34" charset="-122"/>
                <a:ea typeface="Microsoft YaHei" panose="020B0503020204020204" pitchFamily="34" charset="-122"/>
              </a:rPr>
              <a:t>无监督</a:t>
            </a:r>
            <a:r>
              <a:rPr kumimoji="1" lang="zh-CN" altLang="en-US" sz="2800" dirty="0">
                <a:solidFill>
                  <a:srgbClr val="0432FF"/>
                </a:solidFill>
                <a:latin typeface="Microsoft YaHei" panose="020B0503020204020204" pitchFamily="34" charset="-122"/>
                <a:ea typeface="Microsoft YaHei" panose="020B0503020204020204" pitchFamily="34" charset="-122"/>
              </a:rPr>
              <a:t>的学习方法</a:t>
            </a:r>
            <a:r>
              <a:rPr kumimoji="1" lang="zh-CN" altLang="en-US" sz="2800" dirty="0">
                <a:latin typeface="Microsoft YaHei" panose="020B0503020204020204" pitchFamily="34" charset="-122"/>
                <a:ea typeface="Microsoft YaHei" panose="020B0503020204020204" pitchFamily="34" charset="-122"/>
              </a:rPr>
              <a:t>，</a:t>
            </a:r>
            <a:r>
              <a:rPr kumimoji="1" lang="zh-CN" altLang="en-US" sz="2800" dirty="0">
                <a:solidFill>
                  <a:srgbClr val="0432FF"/>
                </a:solidFill>
                <a:latin typeface="Microsoft YaHei" panose="020B0503020204020204" pitchFamily="34" charset="-122"/>
                <a:ea typeface="Microsoft YaHei" panose="020B0503020204020204" pitchFamily="34" charset="-122"/>
              </a:rPr>
              <a:t>它只根据</a:t>
            </a:r>
            <a:r>
              <a:rPr kumimoji="1" lang="zh-CN" altLang="en-US" sz="2800" dirty="0">
                <a:solidFill>
                  <a:srgbClr val="C00000"/>
                </a:solidFill>
                <a:latin typeface="Microsoft YaHei" panose="020B0503020204020204" pitchFamily="34" charset="-122"/>
                <a:ea typeface="Microsoft YaHei" panose="020B0503020204020204" pitchFamily="34" charset="-122"/>
              </a:rPr>
              <a:t>神经元连接间的激活水平改变权值</a:t>
            </a:r>
            <a:r>
              <a:rPr kumimoji="1" lang="zh-CN" altLang="en-US" sz="2800" dirty="0">
                <a:solidFill>
                  <a:srgbClr val="0432FF"/>
                </a:solidFill>
                <a:latin typeface="Microsoft YaHei" panose="020B0503020204020204" pitchFamily="34" charset="-122"/>
                <a:ea typeface="Microsoft YaHei" panose="020B0503020204020204" pitchFamily="34" charset="-122"/>
              </a:rPr>
              <a:t>，因此，这种方法又称为相关学习或并联学习。</a:t>
            </a:r>
          </a:p>
        </p:txBody>
      </p:sp>
      <p:graphicFrame>
        <p:nvGraphicFramePr>
          <p:cNvPr id="29702" name="Object 3">
            <a:extLst>
              <a:ext uri="{FF2B5EF4-FFF2-40B4-BE49-F238E27FC236}">
                <a16:creationId xmlns:a16="http://schemas.microsoft.com/office/drawing/2014/main" id="{C8FCA236-1339-4E47-9FF6-E3BA03494C5E}"/>
              </a:ext>
            </a:extLst>
          </p:cNvPr>
          <p:cNvGraphicFramePr>
            <a:graphicFrameLocks noChangeAspect="1"/>
          </p:cNvGraphicFramePr>
          <p:nvPr/>
        </p:nvGraphicFramePr>
        <p:xfrm>
          <a:off x="1314450" y="3506788"/>
          <a:ext cx="914400" cy="446087"/>
        </p:xfrm>
        <a:graphic>
          <a:graphicData uri="http://schemas.openxmlformats.org/presentationml/2006/ole">
            <mc:AlternateContent xmlns:mc="http://schemas.openxmlformats.org/markup-compatibility/2006">
              <mc:Choice xmlns:v="urn:schemas-microsoft-com:vml" Requires="v">
                <p:oleObj spid="_x0000_s111634" name="公式" r:id="rId5" imgW="355292" imgH="215713" progId="Equation.3">
                  <p:embed/>
                </p:oleObj>
              </mc:Choice>
              <mc:Fallback>
                <p:oleObj name="公式" r:id="rId5" imgW="355292" imgH="215713" progId="Equation.3">
                  <p:embed/>
                  <p:pic>
                    <p:nvPicPr>
                      <p:cNvPr id="29702" name="Object 3">
                        <a:extLst>
                          <a:ext uri="{FF2B5EF4-FFF2-40B4-BE49-F238E27FC236}">
                            <a16:creationId xmlns:a16="http://schemas.microsoft.com/office/drawing/2014/main" id="{C8FCA236-1339-4E47-9FF6-E3BA03494C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4450" y="3506788"/>
                        <a:ext cx="914400" cy="446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9703" name="Object 4">
            <a:extLst>
              <a:ext uri="{FF2B5EF4-FFF2-40B4-BE49-F238E27FC236}">
                <a16:creationId xmlns:a16="http://schemas.microsoft.com/office/drawing/2014/main" id="{B65DD28F-8484-4AA7-8A35-50A5D2FA8D47}"/>
              </a:ext>
            </a:extLst>
          </p:cNvPr>
          <p:cNvGraphicFramePr>
            <a:graphicFrameLocks noChangeAspect="1"/>
          </p:cNvGraphicFramePr>
          <p:nvPr/>
        </p:nvGraphicFramePr>
        <p:xfrm>
          <a:off x="4814888" y="3429000"/>
          <a:ext cx="261937" cy="455613"/>
        </p:xfrm>
        <a:graphic>
          <a:graphicData uri="http://schemas.openxmlformats.org/presentationml/2006/ole">
            <mc:AlternateContent xmlns:mc="http://schemas.openxmlformats.org/markup-compatibility/2006">
              <mc:Choice xmlns:v="urn:schemas-microsoft-com:vml" Requires="v">
                <p:oleObj spid="_x0000_s111635" name="公式" r:id="rId7" imgW="88746" imgH="152136" progId="Equation.3">
                  <p:embed/>
                </p:oleObj>
              </mc:Choice>
              <mc:Fallback>
                <p:oleObj name="公式" r:id="rId7" imgW="88746" imgH="152136" progId="Equation.3">
                  <p:embed/>
                  <p:pic>
                    <p:nvPicPr>
                      <p:cNvPr id="29703" name="Object 4">
                        <a:extLst>
                          <a:ext uri="{FF2B5EF4-FFF2-40B4-BE49-F238E27FC236}">
                            <a16:creationId xmlns:a16="http://schemas.microsoft.com/office/drawing/2014/main" id="{B65DD28F-8484-4AA7-8A35-50A5D2FA8D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14888" y="3429000"/>
                        <a:ext cx="261937"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9705" name="Object 6">
            <a:extLst>
              <a:ext uri="{FF2B5EF4-FFF2-40B4-BE49-F238E27FC236}">
                <a16:creationId xmlns:a16="http://schemas.microsoft.com/office/drawing/2014/main" id="{58B1EE92-98B3-422B-90B9-989077480457}"/>
              </a:ext>
            </a:extLst>
          </p:cNvPr>
          <p:cNvGraphicFramePr>
            <a:graphicFrameLocks noChangeAspect="1"/>
          </p:cNvGraphicFramePr>
          <p:nvPr/>
        </p:nvGraphicFramePr>
        <p:xfrm>
          <a:off x="1455738" y="4011613"/>
          <a:ext cx="307975" cy="419100"/>
        </p:xfrm>
        <a:graphic>
          <a:graphicData uri="http://schemas.openxmlformats.org/presentationml/2006/ole">
            <mc:AlternateContent xmlns:mc="http://schemas.openxmlformats.org/markup-compatibility/2006">
              <mc:Choice xmlns:v="urn:schemas-microsoft-com:vml" Requires="v">
                <p:oleObj spid="_x0000_s111636" name="公式" r:id="rId9" imgW="139639" imgH="190417" progId="Equation.3">
                  <p:embed/>
                </p:oleObj>
              </mc:Choice>
              <mc:Fallback>
                <p:oleObj name="公式" r:id="rId9" imgW="139639" imgH="190417" progId="Equation.3">
                  <p:embed/>
                  <p:pic>
                    <p:nvPicPr>
                      <p:cNvPr id="29705" name="Object 6">
                        <a:extLst>
                          <a:ext uri="{FF2B5EF4-FFF2-40B4-BE49-F238E27FC236}">
                            <a16:creationId xmlns:a16="http://schemas.microsoft.com/office/drawing/2014/main" id="{58B1EE92-98B3-422B-90B9-9890774804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55738" y="4011613"/>
                        <a:ext cx="30797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9706" name="Object 7">
            <a:extLst>
              <a:ext uri="{FF2B5EF4-FFF2-40B4-BE49-F238E27FC236}">
                <a16:creationId xmlns:a16="http://schemas.microsoft.com/office/drawing/2014/main" id="{5F18D813-C74A-4063-A426-1F88E46E76FC}"/>
              </a:ext>
            </a:extLst>
          </p:cNvPr>
          <p:cNvGraphicFramePr>
            <a:graphicFrameLocks noChangeAspect="1"/>
          </p:cNvGraphicFramePr>
          <p:nvPr/>
        </p:nvGraphicFramePr>
        <p:xfrm>
          <a:off x="2244725" y="4011613"/>
          <a:ext cx="311150" cy="442912"/>
        </p:xfrm>
        <a:graphic>
          <a:graphicData uri="http://schemas.openxmlformats.org/presentationml/2006/ole">
            <mc:AlternateContent xmlns:mc="http://schemas.openxmlformats.org/markup-compatibility/2006">
              <mc:Choice xmlns:v="urn:schemas-microsoft-com:vml" Requires="v">
                <p:oleObj spid="_x0000_s111637" name="公式" r:id="rId11" imgW="152268" imgH="215713" progId="Equation.3">
                  <p:embed/>
                </p:oleObj>
              </mc:Choice>
              <mc:Fallback>
                <p:oleObj name="公式" r:id="rId11" imgW="152268" imgH="215713" progId="Equation.3">
                  <p:embed/>
                  <p:pic>
                    <p:nvPicPr>
                      <p:cNvPr id="29706" name="Object 7">
                        <a:extLst>
                          <a:ext uri="{FF2B5EF4-FFF2-40B4-BE49-F238E27FC236}">
                            <a16:creationId xmlns:a16="http://schemas.microsoft.com/office/drawing/2014/main" id="{5F18D813-C74A-4063-A426-1F88E46E76F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44725" y="4011613"/>
                        <a:ext cx="311150"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C7512C-1959-4BFF-A2E1-C6783FDBF8E9}"/>
              </a:ext>
            </a:extLst>
          </p:cNvPr>
          <p:cNvSpPr/>
          <p:nvPr/>
        </p:nvSpPr>
        <p:spPr>
          <a:xfrm>
            <a:off x="298450" y="1247775"/>
            <a:ext cx="7591425" cy="565150"/>
          </a:xfrm>
          <a:prstGeom prst="rect">
            <a:avLst/>
          </a:prstGeom>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20000"/>
              </a:lnSpc>
              <a:spcBef>
                <a:spcPct val="0"/>
              </a:spcBef>
              <a:buFontTx/>
              <a:buNone/>
            </a:pPr>
            <a:r>
              <a:rPr lang="en-US" altLang="zh-CN" sz="2800" b="1">
                <a:effectLst>
                  <a:outerShdw blurRad="38100" dist="38100" dir="2700000" algn="tl">
                    <a:srgbClr val="C0C0C0"/>
                  </a:outerShdw>
                </a:effectLst>
                <a:latin typeface="Microsoft YaHei" panose="020B0503020204020204" pitchFamily="34" charset="-122"/>
                <a:ea typeface="Microsoft YaHei" panose="020B0503020204020204" pitchFamily="34" charset="-122"/>
              </a:rPr>
              <a:t>6.4.2  Delta</a:t>
            </a:r>
            <a:r>
              <a:rPr lang="zh-CN" altLang="en-US" sz="2800" b="1">
                <a:effectLst>
                  <a:outerShdw blurRad="38100" dist="38100" dir="2700000" algn="tl">
                    <a:srgbClr val="C0C0C0"/>
                  </a:outerShdw>
                </a:effectLst>
                <a:latin typeface="Microsoft YaHei" panose="020B0503020204020204" pitchFamily="34" charset="-122"/>
                <a:ea typeface="Microsoft YaHei" panose="020B0503020204020204" pitchFamily="34" charset="-122"/>
              </a:rPr>
              <a:t>（</a:t>
            </a:r>
            <a:r>
              <a:rPr lang="en-US" altLang="zh-CN" sz="2800" b="1">
                <a:effectLst>
                  <a:outerShdw blurRad="38100" dist="38100" dir="2700000" algn="tl">
                    <a:srgbClr val="C0C0C0"/>
                  </a:outerShdw>
                </a:effectLst>
                <a:latin typeface="Microsoft YaHei" panose="020B0503020204020204" pitchFamily="34" charset="-122"/>
                <a:ea typeface="Microsoft YaHei" panose="020B0503020204020204" pitchFamily="34" charset="-122"/>
              </a:rPr>
              <a:t>δ</a:t>
            </a:r>
            <a:r>
              <a:rPr lang="zh-CN" altLang="en-US" sz="2800" b="1">
                <a:effectLst>
                  <a:outerShdw blurRad="38100" dist="38100" dir="2700000" algn="tl">
                    <a:srgbClr val="C0C0C0"/>
                  </a:outerShdw>
                </a:effectLst>
                <a:latin typeface="Microsoft YaHei" panose="020B0503020204020204" pitchFamily="34" charset="-122"/>
                <a:ea typeface="Microsoft YaHei" panose="020B0503020204020204" pitchFamily="34" charset="-122"/>
              </a:rPr>
              <a:t>）学习规则 （误差修正规则）</a:t>
            </a:r>
          </a:p>
        </p:txBody>
      </p:sp>
      <p:sp>
        <p:nvSpPr>
          <p:cNvPr id="17" name="矩形 16">
            <a:extLst>
              <a:ext uri="{FF2B5EF4-FFF2-40B4-BE49-F238E27FC236}">
                <a16:creationId xmlns:a16="http://schemas.microsoft.com/office/drawing/2014/main" id="{420B0A89-A9DB-41F0-8863-BCA27AFD0D06}"/>
              </a:ext>
            </a:extLst>
          </p:cNvPr>
          <p:cNvSpPr/>
          <p:nvPr/>
        </p:nvSpPr>
        <p:spPr>
          <a:xfrm>
            <a:off x="943769" y="212323"/>
            <a:ext cx="4560887" cy="731838"/>
          </a:xfrm>
          <a:prstGeom prst="rect">
            <a:avLst/>
          </a:prstGeom>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30000"/>
              </a:lnSpc>
              <a:spcBef>
                <a:spcPct val="0"/>
              </a:spcBef>
              <a:buFontTx/>
              <a:buNone/>
            </a:pPr>
            <a:r>
              <a:rPr lang="en-US" altLang="zh-CN" b="1" dirty="0">
                <a:effectLst>
                  <a:outerShdw blurRad="38100" dist="38100" dir="2700000" algn="tl">
                    <a:srgbClr val="C0C0C0"/>
                  </a:outerShdw>
                </a:effectLst>
              </a:rPr>
              <a:t>6.4 </a:t>
            </a:r>
            <a:r>
              <a:rPr lang="zh-CN" altLang="en-US" b="1" dirty="0">
                <a:effectLst>
                  <a:outerShdw blurRad="38100" dist="38100" dir="2700000" algn="tl">
                    <a:srgbClr val="C0C0C0"/>
                  </a:outerShdw>
                </a:effectLst>
              </a:rPr>
              <a:t>神经网络的学习算法</a:t>
            </a:r>
          </a:p>
        </p:txBody>
      </p:sp>
      <p:pic>
        <p:nvPicPr>
          <p:cNvPr id="18" name="Picture 6">
            <a:extLst>
              <a:ext uri="{FF2B5EF4-FFF2-40B4-BE49-F238E27FC236}">
                <a16:creationId xmlns:a16="http://schemas.microsoft.com/office/drawing/2014/main" id="{CE5B463E-2C17-4B4D-AEEC-4D9176AA772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r="50536" b="17213"/>
          <a:stretch>
            <a:fillRect/>
          </a:stretch>
        </p:blipFill>
        <p:spPr bwMode="auto">
          <a:xfrm>
            <a:off x="251520" y="2924944"/>
            <a:ext cx="3217862"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4">
            <a:extLst>
              <a:ext uri="{FF2B5EF4-FFF2-40B4-BE49-F238E27FC236}">
                <a16:creationId xmlns:a16="http://schemas.microsoft.com/office/drawing/2014/main" id="{5A9D354C-42E7-4DA0-82A4-FCC6280733BE}"/>
              </a:ext>
            </a:extLst>
          </p:cNvPr>
          <p:cNvSpPr>
            <a:spLocks noChangeArrowheads="1"/>
          </p:cNvSpPr>
          <p:nvPr/>
        </p:nvSpPr>
        <p:spPr bwMode="auto">
          <a:xfrm>
            <a:off x="3563888" y="1722991"/>
            <a:ext cx="5472113" cy="492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30000"/>
              </a:lnSpc>
              <a:spcBef>
                <a:spcPct val="0"/>
              </a:spcBef>
              <a:buFontTx/>
              <a:buNone/>
            </a:pPr>
            <a:r>
              <a:rPr lang="zh-CN" altLang="en-US" sz="2400" dirty="0">
                <a:latin typeface="微软雅黑" panose="020B0503020204020204" pitchFamily="34" charset="-122"/>
                <a:ea typeface="微软雅黑" panose="020B0503020204020204" pitchFamily="34" charset="-122"/>
                <a:sym typeface="Symbol" panose="05050102010706020507" pitchFamily="18" charset="2"/>
              </a:rPr>
              <a:t>令 </a:t>
            </a:r>
            <a:r>
              <a:rPr lang="en-US" altLang="zh-CN" sz="2400" i="1" dirty="0" err="1">
                <a:latin typeface="Times New Roman" panose="02020603050405020304" pitchFamily="18" charset="0"/>
                <a:sym typeface="Symbol" panose="05050102010706020507" pitchFamily="18" charset="2"/>
              </a:rPr>
              <a:t>y</a:t>
            </a:r>
            <a:r>
              <a:rPr lang="en-US" altLang="zh-CN" sz="2400" i="1" baseline="-30000" dirty="0" err="1">
                <a:latin typeface="Times New Roman" panose="02020603050405020304" pitchFamily="18" charset="0"/>
                <a:sym typeface="Symbol" panose="05050102010706020507" pitchFamily="18" charset="2"/>
              </a:rPr>
              <a:t>i</a:t>
            </a:r>
            <a:r>
              <a:rPr lang="en-US" altLang="zh-CN" sz="2400" dirty="0">
                <a:latin typeface="Times New Roman" panose="02020603050405020304" pitchFamily="18" charset="0"/>
                <a:sym typeface="Symbol" panose="05050102010706020507" pitchFamily="18" charset="2"/>
              </a:rPr>
              <a:t>(</a:t>
            </a:r>
            <a:r>
              <a:rPr lang="en-US" altLang="zh-CN" sz="2400" i="1" dirty="0">
                <a:latin typeface="Times New Roman" panose="02020603050405020304" pitchFamily="18" charset="0"/>
                <a:sym typeface="Symbol" panose="05050102010706020507" pitchFamily="18" charset="2"/>
              </a:rPr>
              <a:t>k</a:t>
            </a:r>
            <a:r>
              <a:rPr lang="en-US" altLang="zh-CN" sz="2400" dirty="0">
                <a:latin typeface="Times New Roman" panose="02020603050405020304" pitchFamily="18" charset="0"/>
                <a:sym typeface="Symbol" panose="05050102010706020507" pitchFamily="18" charset="2"/>
              </a:rPr>
              <a:t>)</a:t>
            </a:r>
            <a:r>
              <a:rPr lang="zh-CN" altLang="en-US" sz="2400" i="1" dirty="0">
                <a:latin typeface="Times New Roman" panose="02020603050405020304" pitchFamily="18" charset="0"/>
                <a:sym typeface="Symbol" panose="05050102010706020507" pitchFamily="18" charset="2"/>
              </a:rPr>
              <a:t> </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为输入 </a:t>
            </a:r>
            <a:r>
              <a:rPr lang="en-US" altLang="zh-CN" sz="2400" i="1" dirty="0">
                <a:latin typeface="Times New Roman" panose="02020603050405020304" pitchFamily="18" charset="0"/>
                <a:sym typeface="Symbol" panose="05050102010706020507" pitchFamily="18" charset="2"/>
              </a:rPr>
              <a:t>x</a:t>
            </a:r>
            <a:r>
              <a:rPr lang="en-US" altLang="zh-CN" sz="2400" dirty="0">
                <a:latin typeface="Times New Roman" panose="02020603050405020304" pitchFamily="18" charset="0"/>
                <a:sym typeface="Symbol" panose="05050102010706020507" pitchFamily="18" charset="2"/>
              </a:rPr>
              <a:t>(</a:t>
            </a:r>
            <a:r>
              <a:rPr lang="en-US" altLang="zh-CN" sz="2400" i="1" dirty="0">
                <a:latin typeface="Times New Roman" panose="02020603050405020304" pitchFamily="18" charset="0"/>
                <a:sym typeface="Symbol" panose="05050102010706020507" pitchFamily="18" charset="2"/>
              </a:rPr>
              <a:t>k</a:t>
            </a:r>
            <a:r>
              <a:rPr lang="en-US" altLang="zh-CN" sz="2400" dirty="0">
                <a:latin typeface="Times New Roman" panose="02020603050405020304" pitchFamily="18" charset="0"/>
                <a:sym typeface="Symbol" panose="05050102010706020507" pitchFamily="18" charset="2"/>
              </a:rPr>
              <a:t>)</a:t>
            </a:r>
            <a:r>
              <a:rPr lang="zh-CN" altLang="en-US" sz="2400" i="1" dirty="0">
                <a:latin typeface="Times New Roman" panose="02020603050405020304" pitchFamily="18" charset="0"/>
                <a:sym typeface="Symbol" panose="05050102010706020507" pitchFamily="18" charset="2"/>
              </a:rPr>
              <a:t> </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时神经元</a:t>
            </a:r>
            <a:r>
              <a:rPr lang="en-US" altLang="zh-CN" sz="2400" i="1" dirty="0" err="1">
                <a:latin typeface="微软雅黑" panose="020B0503020204020204" pitchFamily="34" charset="-122"/>
                <a:ea typeface="微软雅黑" panose="020B0503020204020204" pitchFamily="34" charset="-122"/>
                <a:sym typeface="Symbol" panose="05050102010706020507" pitchFamily="18" charset="2"/>
              </a:rPr>
              <a:t>i</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在</a:t>
            </a:r>
            <a:r>
              <a:rPr lang="en-US" altLang="zh-CN" sz="2400" i="1" dirty="0">
                <a:latin typeface="微软雅黑" panose="020B0503020204020204" pitchFamily="34" charset="-122"/>
                <a:ea typeface="微软雅黑" panose="020B0503020204020204" pitchFamily="34" charset="-122"/>
                <a:sym typeface="Symbol" panose="05050102010706020507" pitchFamily="18" charset="2"/>
              </a:rPr>
              <a:t>k</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时刻的实际输出，</a:t>
            </a:r>
            <a:r>
              <a:rPr lang="en-US" altLang="zh-CN" sz="2400" i="1" dirty="0">
                <a:latin typeface="Times New Roman" panose="02020603050405020304" pitchFamily="18" charset="0"/>
                <a:sym typeface="Symbol" panose="05050102010706020507" pitchFamily="18" charset="2"/>
              </a:rPr>
              <a:t> d</a:t>
            </a:r>
            <a:r>
              <a:rPr lang="en-US" altLang="zh-CN" sz="2400" i="1" baseline="-30000" dirty="0">
                <a:latin typeface="Times New Roman" panose="02020603050405020304" pitchFamily="18" charset="0"/>
                <a:sym typeface="Symbol" panose="05050102010706020507" pitchFamily="18" charset="2"/>
              </a:rPr>
              <a:t>i</a:t>
            </a:r>
            <a:r>
              <a:rPr lang="en-US" altLang="zh-CN" sz="2400" dirty="0">
                <a:latin typeface="Times New Roman" panose="02020603050405020304" pitchFamily="18" charset="0"/>
                <a:sym typeface="Symbol" panose="05050102010706020507" pitchFamily="18" charset="2"/>
              </a:rPr>
              <a:t>(</a:t>
            </a:r>
            <a:r>
              <a:rPr lang="en-US" altLang="zh-CN" sz="2400" i="1" dirty="0">
                <a:latin typeface="Times New Roman" panose="02020603050405020304" pitchFamily="18" charset="0"/>
                <a:sym typeface="Symbol" panose="05050102010706020507" pitchFamily="18" charset="2"/>
              </a:rPr>
              <a:t>k</a:t>
            </a:r>
            <a:r>
              <a:rPr lang="en-US" altLang="zh-CN" sz="2400" dirty="0">
                <a:latin typeface="Times New Roman" panose="02020603050405020304" pitchFamily="18" charset="0"/>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表示相应的期望输出，则误差信号可写为：</a:t>
            </a:r>
          </a:p>
          <a:p>
            <a:pPr algn="ctr">
              <a:lnSpc>
                <a:spcPct val="130000"/>
              </a:lnSpc>
              <a:spcBef>
                <a:spcPct val="0"/>
              </a:spcBef>
              <a:buFontTx/>
              <a:buNone/>
            </a:pPr>
            <a:r>
              <a:rPr lang="en-US" altLang="zh-CN" sz="2800" i="1" dirty="0" err="1">
                <a:latin typeface="Times New Roman" panose="02020603050405020304" pitchFamily="18" charset="0"/>
                <a:sym typeface="Symbol" panose="05050102010706020507" pitchFamily="18" charset="2"/>
              </a:rPr>
              <a:t>e</a:t>
            </a:r>
            <a:r>
              <a:rPr lang="en-US" altLang="zh-CN" sz="2800" i="1" baseline="-30000" dirty="0" err="1">
                <a:latin typeface="Times New Roman" panose="02020603050405020304" pitchFamily="18" charset="0"/>
                <a:sym typeface="Symbol" panose="05050102010706020507" pitchFamily="18" charset="2"/>
              </a:rPr>
              <a:t>i</a:t>
            </a:r>
            <a:r>
              <a:rPr lang="en-US" altLang="zh-CN" sz="2400" dirty="0">
                <a:latin typeface="Times New Roman" panose="02020603050405020304" pitchFamily="18" charset="0"/>
                <a:sym typeface="Symbol" panose="05050102010706020507" pitchFamily="18" charset="2"/>
              </a:rPr>
              <a:t>(</a:t>
            </a:r>
            <a:r>
              <a:rPr lang="en-US" altLang="zh-CN" sz="2800" i="1" dirty="0">
                <a:latin typeface="Times New Roman" panose="02020603050405020304" pitchFamily="18" charset="0"/>
                <a:sym typeface="Symbol" panose="05050102010706020507" pitchFamily="18" charset="2"/>
              </a:rPr>
              <a:t>k</a:t>
            </a:r>
            <a:r>
              <a:rPr lang="en-US" altLang="zh-CN" sz="2400" dirty="0">
                <a:latin typeface="Times New Roman" panose="02020603050405020304" pitchFamily="18" charset="0"/>
                <a:sym typeface="Symbol" panose="05050102010706020507" pitchFamily="18" charset="2"/>
              </a:rPr>
              <a:t>)</a:t>
            </a:r>
            <a:r>
              <a:rPr lang="en-US" altLang="zh-CN" sz="2800" i="1" dirty="0">
                <a:latin typeface="Times New Roman" panose="02020603050405020304" pitchFamily="18" charset="0"/>
                <a:sym typeface="Symbol" panose="05050102010706020507" pitchFamily="18" charset="2"/>
              </a:rPr>
              <a:t>= d</a:t>
            </a:r>
            <a:r>
              <a:rPr lang="en-US" altLang="zh-CN" sz="2800" i="1" baseline="-30000" dirty="0">
                <a:latin typeface="Times New Roman" panose="02020603050405020304" pitchFamily="18" charset="0"/>
                <a:sym typeface="Symbol" panose="05050102010706020507" pitchFamily="18" charset="2"/>
              </a:rPr>
              <a:t>i</a:t>
            </a:r>
            <a:r>
              <a:rPr lang="en-US" altLang="zh-CN" sz="2400" dirty="0">
                <a:latin typeface="Times New Roman" panose="02020603050405020304" pitchFamily="18" charset="0"/>
                <a:sym typeface="Symbol" panose="05050102010706020507" pitchFamily="18" charset="2"/>
              </a:rPr>
              <a:t>(</a:t>
            </a:r>
            <a:r>
              <a:rPr lang="en-US" altLang="zh-CN" sz="2800" i="1" dirty="0">
                <a:latin typeface="Times New Roman" panose="02020603050405020304" pitchFamily="18" charset="0"/>
                <a:sym typeface="Symbol" panose="05050102010706020507" pitchFamily="18" charset="2"/>
              </a:rPr>
              <a:t>k</a:t>
            </a:r>
            <a:r>
              <a:rPr lang="en-US" altLang="zh-CN" sz="2400" dirty="0">
                <a:latin typeface="Times New Roman" panose="02020603050405020304" pitchFamily="18" charset="0"/>
                <a:sym typeface="Symbol" panose="05050102010706020507" pitchFamily="18" charset="2"/>
              </a:rPr>
              <a:t>)</a:t>
            </a:r>
            <a:r>
              <a:rPr lang="en-US" altLang="zh-CN" sz="2800" i="1" dirty="0">
                <a:latin typeface="Times New Roman" panose="02020603050405020304" pitchFamily="18" charset="0"/>
                <a:sym typeface="Symbol" panose="05050102010706020507" pitchFamily="18" charset="2"/>
              </a:rPr>
              <a:t> -</a:t>
            </a:r>
            <a:r>
              <a:rPr lang="en-US" altLang="zh-CN" sz="2800" i="1" dirty="0" err="1">
                <a:latin typeface="Times New Roman" panose="02020603050405020304" pitchFamily="18" charset="0"/>
                <a:sym typeface="Symbol" panose="05050102010706020507" pitchFamily="18" charset="2"/>
              </a:rPr>
              <a:t>y</a:t>
            </a:r>
            <a:r>
              <a:rPr lang="en-US" altLang="zh-CN" sz="2800" i="1" baseline="-30000" dirty="0" err="1">
                <a:latin typeface="Times New Roman" panose="02020603050405020304" pitchFamily="18" charset="0"/>
                <a:sym typeface="Symbol" panose="05050102010706020507" pitchFamily="18" charset="2"/>
              </a:rPr>
              <a:t>i</a:t>
            </a:r>
            <a:r>
              <a:rPr lang="en-US" altLang="zh-CN" sz="2400" dirty="0">
                <a:latin typeface="Times New Roman" panose="02020603050405020304" pitchFamily="18" charset="0"/>
                <a:sym typeface="Symbol" panose="05050102010706020507" pitchFamily="18" charset="2"/>
              </a:rPr>
              <a:t>(</a:t>
            </a:r>
            <a:r>
              <a:rPr lang="en-US" altLang="zh-CN" sz="2800" i="1" dirty="0">
                <a:latin typeface="Times New Roman" panose="02020603050405020304" pitchFamily="18" charset="0"/>
                <a:sym typeface="Symbol" panose="05050102010706020507" pitchFamily="18" charset="2"/>
              </a:rPr>
              <a:t>k</a:t>
            </a:r>
            <a:r>
              <a:rPr lang="en-US" altLang="zh-CN" sz="2400" dirty="0">
                <a:latin typeface="Times New Roman" panose="02020603050405020304" pitchFamily="18" charset="0"/>
                <a:sym typeface="Symbol" panose="05050102010706020507" pitchFamily="18" charset="2"/>
              </a:rPr>
              <a:t>)</a:t>
            </a:r>
          </a:p>
          <a:p>
            <a:pPr>
              <a:lnSpc>
                <a:spcPct val="130000"/>
              </a:lnSpc>
              <a:spcBef>
                <a:spcPct val="0"/>
              </a:spcBef>
              <a:buFontTx/>
              <a:buNone/>
            </a:pPr>
            <a:r>
              <a:rPr lang="en-US" altLang="zh-CN" sz="2400" dirty="0">
                <a:latin typeface="微软雅黑" panose="020B0503020204020204" pitchFamily="34" charset="-122"/>
                <a:ea typeface="微软雅黑" panose="020B0503020204020204" pitchFamily="34" charset="-122"/>
                <a:sym typeface="Symbol" panose="05050102010706020507" pitchFamily="18" charset="2"/>
              </a:rPr>
              <a:t> </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误差纠正学习的最终目的是使某一基于</a:t>
            </a:r>
            <a:r>
              <a:rPr lang="en-US" altLang="zh-CN" sz="2400" i="1" dirty="0" err="1">
                <a:latin typeface="Times New Roman" panose="02020603050405020304" pitchFamily="18" charset="0"/>
                <a:sym typeface="Symbol" panose="05050102010706020507" pitchFamily="18" charset="2"/>
              </a:rPr>
              <a:t>e</a:t>
            </a:r>
            <a:r>
              <a:rPr lang="en-US" altLang="zh-CN" sz="2400" i="1" baseline="-30000" dirty="0" err="1">
                <a:latin typeface="Times New Roman" panose="02020603050405020304" pitchFamily="18" charset="0"/>
                <a:sym typeface="Symbol" panose="05050102010706020507" pitchFamily="18" charset="2"/>
              </a:rPr>
              <a:t>i</a:t>
            </a:r>
            <a:r>
              <a:rPr lang="en-US" altLang="zh-CN" sz="2400" dirty="0">
                <a:latin typeface="Times New Roman" panose="02020603050405020304" pitchFamily="18" charset="0"/>
                <a:sym typeface="Symbol" panose="05050102010706020507" pitchFamily="18" charset="2"/>
              </a:rPr>
              <a:t>(</a:t>
            </a:r>
            <a:r>
              <a:rPr lang="en-US" altLang="zh-CN" sz="2400" i="1" dirty="0">
                <a:latin typeface="Times New Roman" panose="02020603050405020304" pitchFamily="18" charset="0"/>
                <a:sym typeface="Symbol" panose="05050102010706020507" pitchFamily="18" charset="2"/>
              </a:rPr>
              <a:t>k</a:t>
            </a:r>
            <a:r>
              <a:rPr lang="en-US" altLang="zh-CN" sz="2400" dirty="0">
                <a:latin typeface="Times New Roman" panose="02020603050405020304" pitchFamily="18" charset="0"/>
                <a:sym typeface="Symbol" panose="05050102010706020507" pitchFamily="18" charset="2"/>
              </a:rPr>
              <a:t>)</a:t>
            </a:r>
            <a:r>
              <a:rPr lang="zh-CN" altLang="en-US" sz="2400" i="1" dirty="0">
                <a:latin typeface="Times New Roman" panose="02020603050405020304" pitchFamily="18" charset="0"/>
                <a:sym typeface="Symbol" panose="05050102010706020507" pitchFamily="18" charset="2"/>
              </a:rPr>
              <a:t> </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的目标函数达最小，以使网络中每一输出单元的实际输出在某种统计意义上最逼近于期望输出。一旦选定了目标函数形式，误差纠正学习就成为一个典型的最优化问题。 </a:t>
            </a:r>
          </a:p>
        </p:txBody>
      </p:sp>
      <p:sp>
        <p:nvSpPr>
          <p:cNvPr id="7" name="文本框 6">
            <a:extLst>
              <a:ext uri="{FF2B5EF4-FFF2-40B4-BE49-F238E27FC236}">
                <a16:creationId xmlns:a16="http://schemas.microsoft.com/office/drawing/2014/main" id="{C438444C-C672-4F84-8687-12F380176B5B}"/>
              </a:ext>
            </a:extLst>
          </p:cNvPr>
          <p:cNvSpPr txBox="1"/>
          <p:nvPr/>
        </p:nvSpPr>
        <p:spPr>
          <a:xfrm>
            <a:off x="395536" y="5610225"/>
            <a:ext cx="4572000" cy="523220"/>
          </a:xfrm>
          <a:prstGeom prst="rect">
            <a:avLst/>
          </a:prstGeom>
          <a:noFill/>
        </p:spPr>
        <p:txBody>
          <a:bodyPr wrap="square">
            <a:spAutoFit/>
          </a:bodyPr>
          <a:lstStyle/>
          <a:p>
            <a:r>
              <a:rPr kumimoji="1" lang="zh-CN" altLang="en-US" sz="2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有监督</a:t>
            </a:r>
            <a:r>
              <a:rPr kumimoji="1" lang="zh-CN" altLang="en-US" sz="2800" b="0" i="0" u="none" strike="noStrike" kern="1200" cap="none" spc="0" normalizeH="0" baseline="0" noProof="0" dirty="0">
                <a:ln>
                  <a:noFill/>
                </a:ln>
                <a:solidFill>
                  <a:srgbClr val="0432FF"/>
                </a:solidFill>
                <a:effectLst/>
                <a:uLnTx/>
                <a:uFillTx/>
                <a:latin typeface="Microsoft YaHei" panose="020B0503020204020204" pitchFamily="34" charset="-122"/>
                <a:ea typeface="Microsoft YaHei" panose="020B0503020204020204" pitchFamily="34" charset="-122"/>
                <a:cs typeface="+mn-cs"/>
              </a:rPr>
              <a:t>的学习方法</a:t>
            </a:r>
            <a:endParaRPr lang="zh-CN" altLang="en-US" dirty="0"/>
          </a:p>
        </p:txBody>
      </p:sp>
    </p:spTree>
    <p:extLst>
      <p:ext uri="{BB962C8B-B14F-4D97-AF65-F5344CB8AC3E}">
        <p14:creationId xmlns:p14="http://schemas.microsoft.com/office/powerpoint/2010/main" val="3672970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C7512C-1959-4BFF-A2E1-C6783FDBF8E9}"/>
              </a:ext>
            </a:extLst>
          </p:cNvPr>
          <p:cNvSpPr/>
          <p:nvPr/>
        </p:nvSpPr>
        <p:spPr>
          <a:xfrm>
            <a:off x="1043608" y="260648"/>
            <a:ext cx="7591425" cy="624595"/>
          </a:xfrm>
          <a:prstGeom prst="rect">
            <a:avLst/>
          </a:prstGeom>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20000"/>
              </a:lnSpc>
              <a:spcBef>
                <a:spcPct val="0"/>
              </a:spcBef>
              <a:buFontTx/>
              <a:buNone/>
            </a:pPr>
            <a:r>
              <a:rPr lang="en-US" altLang="zh-CN" b="1" dirty="0">
                <a:effectLst>
                  <a:outerShdw blurRad="38100" dist="38100" dir="2700000" algn="tl">
                    <a:srgbClr val="C0C0C0"/>
                  </a:outerShdw>
                </a:effectLst>
              </a:rPr>
              <a:t>Delta</a:t>
            </a:r>
            <a:r>
              <a:rPr lang="zh-CN" altLang="en-US" b="1" dirty="0">
                <a:effectLst>
                  <a:outerShdw blurRad="38100" dist="38100" dir="2700000" algn="tl">
                    <a:srgbClr val="C0C0C0"/>
                  </a:outerShdw>
                </a:effectLst>
              </a:rPr>
              <a:t>（</a:t>
            </a:r>
            <a:r>
              <a:rPr lang="en-US" altLang="zh-CN" b="1" dirty="0">
                <a:effectLst>
                  <a:outerShdw blurRad="38100" dist="38100" dir="2700000" algn="tl">
                    <a:srgbClr val="C0C0C0"/>
                  </a:outerShdw>
                </a:effectLst>
              </a:rPr>
              <a:t>δ</a:t>
            </a:r>
            <a:r>
              <a:rPr lang="zh-CN" altLang="en-US" b="1" dirty="0">
                <a:effectLst>
                  <a:outerShdw blurRad="38100" dist="38100" dir="2700000" algn="tl">
                    <a:srgbClr val="C0C0C0"/>
                  </a:outerShdw>
                </a:effectLst>
              </a:rPr>
              <a:t>）学习规则</a:t>
            </a:r>
          </a:p>
        </p:txBody>
      </p:sp>
      <p:graphicFrame>
        <p:nvGraphicFramePr>
          <p:cNvPr id="64" name="Object 6">
            <a:extLst>
              <a:ext uri="{FF2B5EF4-FFF2-40B4-BE49-F238E27FC236}">
                <a16:creationId xmlns:a16="http://schemas.microsoft.com/office/drawing/2014/main" id="{C1624DEF-75D8-4D3A-BCD7-D7A2E5836AF0}"/>
              </a:ext>
            </a:extLst>
          </p:cNvPr>
          <p:cNvGraphicFramePr>
            <a:graphicFrameLocks noChangeAspect="1"/>
          </p:cNvGraphicFramePr>
          <p:nvPr/>
        </p:nvGraphicFramePr>
        <p:xfrm>
          <a:off x="1573064" y="1252270"/>
          <a:ext cx="1746250" cy="609600"/>
        </p:xfrm>
        <a:graphic>
          <a:graphicData uri="http://schemas.openxmlformats.org/presentationml/2006/ole">
            <mc:AlternateContent xmlns:mc="http://schemas.openxmlformats.org/markup-compatibility/2006">
              <mc:Choice xmlns:v="urn:schemas-microsoft-com:vml" Requires="v">
                <p:oleObj spid="_x0000_s112660" name="Equation" r:id="rId3" imgW="723586" imgH="253890" progId="Equation.DSMT4">
                  <p:embed/>
                </p:oleObj>
              </mc:Choice>
              <mc:Fallback>
                <p:oleObj name="Equation" r:id="rId3" imgW="723586" imgH="253890" progId="Equation.DSMT4">
                  <p:embed/>
                  <p:pic>
                    <p:nvPicPr>
                      <p:cNvPr id="64" name="Object 6">
                        <a:extLst>
                          <a:ext uri="{FF2B5EF4-FFF2-40B4-BE49-F238E27FC236}">
                            <a16:creationId xmlns:a16="http://schemas.microsoft.com/office/drawing/2014/main" id="{C1624DEF-75D8-4D3A-BCD7-D7A2E5836A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3064" y="1252270"/>
                        <a:ext cx="1746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 name="Object 6">
            <a:extLst>
              <a:ext uri="{FF2B5EF4-FFF2-40B4-BE49-F238E27FC236}">
                <a16:creationId xmlns:a16="http://schemas.microsoft.com/office/drawing/2014/main" id="{68E49AB2-B127-4C8A-B9FD-A5E075B53BE0}"/>
              </a:ext>
            </a:extLst>
          </p:cNvPr>
          <p:cNvGraphicFramePr>
            <a:graphicFrameLocks noChangeAspect="1"/>
          </p:cNvGraphicFramePr>
          <p:nvPr/>
        </p:nvGraphicFramePr>
        <p:xfrm>
          <a:off x="4296548" y="1211578"/>
          <a:ext cx="3582988" cy="609600"/>
        </p:xfrm>
        <a:graphic>
          <a:graphicData uri="http://schemas.openxmlformats.org/presentationml/2006/ole">
            <mc:AlternateContent xmlns:mc="http://schemas.openxmlformats.org/markup-compatibility/2006">
              <mc:Choice xmlns:v="urn:schemas-microsoft-com:vml" Requires="v">
                <p:oleObj spid="_x0000_s112661" name="Equation" r:id="rId5" imgW="1485720" imgH="253800" progId="Equation.DSMT4">
                  <p:embed/>
                </p:oleObj>
              </mc:Choice>
              <mc:Fallback>
                <p:oleObj name="Equation" r:id="rId5" imgW="1485720" imgH="253800" progId="Equation.DSMT4">
                  <p:embed/>
                  <p:pic>
                    <p:nvPicPr>
                      <p:cNvPr id="65" name="Object 6">
                        <a:extLst>
                          <a:ext uri="{FF2B5EF4-FFF2-40B4-BE49-F238E27FC236}">
                            <a16:creationId xmlns:a16="http://schemas.microsoft.com/office/drawing/2014/main" id="{68E49AB2-B127-4C8A-B9FD-A5E075B53BE0}"/>
                          </a:ext>
                        </a:extLst>
                      </p:cNvPr>
                      <p:cNvPicPr>
                        <a:picLocks noChangeAspect="1" noChangeArrowheads="1"/>
                      </p:cNvPicPr>
                      <p:nvPr/>
                    </p:nvPicPr>
                    <p:blipFill>
                      <a:blip r:embed="rId6"/>
                      <a:srcRect/>
                      <a:stretch>
                        <a:fillRect/>
                      </a:stretch>
                    </p:blipFill>
                    <p:spPr bwMode="auto">
                      <a:xfrm>
                        <a:off x="4296548" y="1211578"/>
                        <a:ext cx="35829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7" name="Text Box 5">
            <a:extLst>
              <a:ext uri="{FF2B5EF4-FFF2-40B4-BE49-F238E27FC236}">
                <a16:creationId xmlns:a16="http://schemas.microsoft.com/office/drawing/2014/main" id="{C47EECCD-8669-4612-B238-2D33CF810BB0}"/>
              </a:ext>
            </a:extLst>
          </p:cNvPr>
          <p:cNvSpPr txBox="1">
            <a:spLocks noChangeArrowheads="1"/>
          </p:cNvSpPr>
          <p:nvPr/>
        </p:nvSpPr>
        <p:spPr bwMode="auto">
          <a:xfrm>
            <a:off x="1069008" y="1283132"/>
            <a:ext cx="3240360"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kumimoji="1" lang="zh-CN" altLang="en-US" sz="2800" b="1" dirty="0">
                <a:effectLst>
                  <a:outerShdw blurRad="38100" dist="38100" dir="2700000" algn="tl">
                    <a:srgbClr val="C0C0C0"/>
                  </a:outerShdw>
                </a:effectLst>
                <a:latin typeface="Times New Roman" panose="02020603050405020304" pitchFamily="18" charset="0"/>
              </a:rPr>
              <a:t>令                     ，则</a:t>
            </a:r>
            <a:r>
              <a:rPr kumimoji="1" lang="en-US" altLang="zh-CN" sz="2800" b="1" dirty="0">
                <a:effectLst>
                  <a:outerShdw blurRad="38100" dist="38100" dir="2700000" algn="tl">
                    <a:srgbClr val="C0C0C0"/>
                  </a:outerShdw>
                </a:effectLst>
                <a:latin typeface="Times New Roman" panose="02020603050405020304" pitchFamily="18" charset="0"/>
              </a:rPr>
              <a:t> </a:t>
            </a:r>
            <a:endParaRPr kumimoji="1" lang="zh-CN" altLang="en-US" sz="2800" b="1" dirty="0">
              <a:effectLst>
                <a:outerShdw blurRad="38100" dist="38100" dir="2700000" algn="tl">
                  <a:srgbClr val="C0C0C0"/>
                </a:outerShdw>
              </a:effectLst>
              <a:latin typeface="Times New Roman" panose="02020603050405020304" pitchFamily="18" charset="0"/>
            </a:endParaRPr>
          </a:p>
        </p:txBody>
      </p:sp>
      <p:graphicFrame>
        <p:nvGraphicFramePr>
          <p:cNvPr id="58" name="Object 4">
            <a:extLst>
              <a:ext uri="{FF2B5EF4-FFF2-40B4-BE49-F238E27FC236}">
                <a16:creationId xmlns:a16="http://schemas.microsoft.com/office/drawing/2014/main" id="{EAC6834F-B716-4C4B-8677-D05A7BB78E30}"/>
              </a:ext>
            </a:extLst>
          </p:cNvPr>
          <p:cNvGraphicFramePr>
            <a:graphicFrameLocks noChangeAspect="1"/>
          </p:cNvGraphicFramePr>
          <p:nvPr/>
        </p:nvGraphicFramePr>
        <p:xfrm>
          <a:off x="1691680" y="1948250"/>
          <a:ext cx="2354262" cy="831850"/>
        </p:xfrm>
        <a:graphic>
          <a:graphicData uri="http://schemas.openxmlformats.org/presentationml/2006/ole">
            <mc:AlternateContent xmlns:mc="http://schemas.openxmlformats.org/markup-compatibility/2006">
              <mc:Choice xmlns:v="urn:schemas-microsoft-com:vml" Requires="v">
                <p:oleObj spid="_x0000_s112662" name="Equation" r:id="rId7" imgW="965200" imgH="342900" progId="Equation.DSMT4">
                  <p:embed/>
                </p:oleObj>
              </mc:Choice>
              <mc:Fallback>
                <p:oleObj name="Equation" r:id="rId7" imgW="965200" imgH="342900" progId="Equation.DSMT4">
                  <p:embed/>
                  <p:pic>
                    <p:nvPicPr>
                      <p:cNvPr id="58" name="Object 4">
                        <a:extLst>
                          <a:ext uri="{FF2B5EF4-FFF2-40B4-BE49-F238E27FC236}">
                            <a16:creationId xmlns:a16="http://schemas.microsoft.com/office/drawing/2014/main" id="{EAC6834F-B716-4C4B-8677-D05A7BB78E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1680" y="1948250"/>
                        <a:ext cx="23542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 name="Text Box 5">
            <a:extLst>
              <a:ext uri="{FF2B5EF4-FFF2-40B4-BE49-F238E27FC236}">
                <a16:creationId xmlns:a16="http://schemas.microsoft.com/office/drawing/2014/main" id="{6E7966CD-B153-4ECD-9ABF-BFA3E178E51A}"/>
              </a:ext>
            </a:extLst>
          </p:cNvPr>
          <p:cNvSpPr txBox="1">
            <a:spLocks noChangeArrowheads="1"/>
          </p:cNvSpPr>
          <p:nvPr/>
        </p:nvSpPr>
        <p:spPr bwMode="auto">
          <a:xfrm>
            <a:off x="744574" y="2102565"/>
            <a:ext cx="7166990"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kumimoji="1" lang="zh-CN" altLang="en-US" sz="2800" b="1" dirty="0">
                <a:effectLst>
                  <a:outerShdw blurRad="38100" dist="38100" dir="2700000" algn="tl">
                    <a:srgbClr val="C0C0C0"/>
                  </a:outerShdw>
                </a:effectLst>
                <a:latin typeface="Times New Roman" panose="02020603050405020304" pitchFamily="18" charset="0"/>
              </a:rPr>
              <a:t>因为                            ，根据</a:t>
            </a:r>
            <a:r>
              <a:rPr kumimoji="1" lang="zh-CN" altLang="en-US" sz="2800" b="1" dirty="0">
                <a:solidFill>
                  <a:srgbClr val="FF0000"/>
                </a:solidFill>
                <a:effectLst>
                  <a:outerShdw blurRad="38100" dist="38100" dir="2700000" algn="tl">
                    <a:srgbClr val="C0C0C0"/>
                  </a:outerShdw>
                </a:effectLst>
                <a:latin typeface="Times New Roman" panose="02020603050405020304" pitchFamily="18" charset="0"/>
              </a:rPr>
              <a:t>链式法则</a:t>
            </a:r>
            <a:r>
              <a:rPr kumimoji="1" lang="en-US" altLang="zh-CN" sz="2800" b="1" dirty="0">
                <a:effectLst>
                  <a:outerShdw blurRad="38100" dist="38100" dir="2700000" algn="tl">
                    <a:srgbClr val="C0C0C0"/>
                  </a:outerShdw>
                </a:effectLst>
                <a:latin typeface="Times New Roman" panose="02020603050405020304" pitchFamily="18" charset="0"/>
              </a:rPr>
              <a:t> </a:t>
            </a:r>
            <a:endParaRPr kumimoji="1" lang="zh-CN" altLang="en-US" sz="2800" b="1" dirty="0">
              <a:effectLst>
                <a:outerShdw blurRad="38100" dist="38100" dir="2700000" algn="tl">
                  <a:srgbClr val="C0C0C0"/>
                </a:outerShdw>
              </a:effectLst>
              <a:latin typeface="Times New Roman" panose="02020603050405020304" pitchFamily="18" charset="0"/>
            </a:endParaRPr>
          </a:p>
        </p:txBody>
      </p:sp>
      <p:graphicFrame>
        <p:nvGraphicFramePr>
          <p:cNvPr id="61" name="Object 7">
            <a:extLst>
              <a:ext uri="{FF2B5EF4-FFF2-40B4-BE49-F238E27FC236}">
                <a16:creationId xmlns:a16="http://schemas.microsoft.com/office/drawing/2014/main" id="{12ADEE43-2D74-4E26-AB25-EF72F0A4E073}"/>
              </a:ext>
            </a:extLst>
          </p:cNvPr>
          <p:cNvGraphicFramePr>
            <a:graphicFrameLocks noChangeAspect="1"/>
          </p:cNvGraphicFramePr>
          <p:nvPr/>
        </p:nvGraphicFramePr>
        <p:xfrm>
          <a:off x="1889125" y="3817094"/>
          <a:ext cx="6069013" cy="908050"/>
        </p:xfrm>
        <a:graphic>
          <a:graphicData uri="http://schemas.openxmlformats.org/presentationml/2006/ole">
            <mc:AlternateContent xmlns:mc="http://schemas.openxmlformats.org/markup-compatibility/2006">
              <mc:Choice xmlns:v="urn:schemas-microsoft-com:vml" Requires="v">
                <p:oleObj spid="_x0000_s112663" name="Equation" r:id="rId9" imgW="3340080" imgH="469800" progId="Equation.DSMT4">
                  <p:embed/>
                </p:oleObj>
              </mc:Choice>
              <mc:Fallback>
                <p:oleObj name="Equation" r:id="rId9" imgW="3340080" imgH="469800" progId="Equation.DSMT4">
                  <p:embed/>
                  <p:pic>
                    <p:nvPicPr>
                      <p:cNvPr id="61" name="Object 7">
                        <a:extLst>
                          <a:ext uri="{FF2B5EF4-FFF2-40B4-BE49-F238E27FC236}">
                            <a16:creationId xmlns:a16="http://schemas.microsoft.com/office/drawing/2014/main" id="{12ADEE43-2D74-4E26-AB25-EF72F0A4E073}"/>
                          </a:ext>
                        </a:extLst>
                      </p:cNvPr>
                      <p:cNvPicPr>
                        <a:picLocks noChangeAspect="1" noChangeArrowheads="1"/>
                      </p:cNvPicPr>
                      <p:nvPr/>
                    </p:nvPicPr>
                    <p:blipFill>
                      <a:blip r:embed="rId10"/>
                      <a:srcRect/>
                      <a:stretch>
                        <a:fillRect/>
                      </a:stretch>
                    </p:blipFill>
                    <p:spPr bwMode="auto">
                      <a:xfrm>
                        <a:off x="1889125" y="3817094"/>
                        <a:ext cx="6069013" cy="908050"/>
                      </a:xfrm>
                      <a:prstGeom prst="rect">
                        <a:avLst/>
                      </a:prstGeom>
                      <a:noFill/>
                      <a:ln>
                        <a:noFill/>
                      </a:ln>
                    </p:spPr>
                  </p:pic>
                </p:oleObj>
              </mc:Fallback>
            </mc:AlternateContent>
          </a:graphicData>
        </a:graphic>
      </p:graphicFrame>
      <p:graphicFrame>
        <p:nvGraphicFramePr>
          <p:cNvPr id="62" name="Object 3">
            <a:extLst>
              <a:ext uri="{FF2B5EF4-FFF2-40B4-BE49-F238E27FC236}">
                <a16:creationId xmlns:a16="http://schemas.microsoft.com/office/drawing/2014/main" id="{3FA80533-32C6-427B-8A5F-0E9B83194CA1}"/>
              </a:ext>
            </a:extLst>
          </p:cNvPr>
          <p:cNvGraphicFramePr>
            <a:graphicFrameLocks noChangeAspect="1"/>
          </p:cNvGraphicFramePr>
          <p:nvPr/>
        </p:nvGraphicFramePr>
        <p:xfrm>
          <a:off x="1700144" y="4741298"/>
          <a:ext cx="1473200" cy="989012"/>
        </p:xfrm>
        <a:graphic>
          <a:graphicData uri="http://schemas.openxmlformats.org/presentationml/2006/ole">
            <mc:AlternateContent xmlns:mc="http://schemas.openxmlformats.org/markup-compatibility/2006">
              <mc:Choice xmlns:v="urn:schemas-microsoft-com:vml" Requires="v">
                <p:oleObj spid="_x0000_s112664" name="Equation" r:id="rId11" imgW="660240" imgH="444240" progId="Equation.DSMT4">
                  <p:embed/>
                </p:oleObj>
              </mc:Choice>
              <mc:Fallback>
                <p:oleObj name="Equation" r:id="rId11" imgW="660240" imgH="444240" progId="Equation.DSMT4">
                  <p:embed/>
                  <p:pic>
                    <p:nvPicPr>
                      <p:cNvPr id="62" name="Object 3">
                        <a:extLst>
                          <a:ext uri="{FF2B5EF4-FFF2-40B4-BE49-F238E27FC236}">
                            <a16:creationId xmlns:a16="http://schemas.microsoft.com/office/drawing/2014/main" id="{3FA80533-32C6-427B-8A5F-0E9B83194CA1}"/>
                          </a:ext>
                        </a:extLst>
                      </p:cNvPr>
                      <p:cNvPicPr>
                        <a:picLocks noChangeAspect="1" noChangeArrowheads="1"/>
                      </p:cNvPicPr>
                      <p:nvPr/>
                    </p:nvPicPr>
                    <p:blipFill>
                      <a:blip r:embed="rId12"/>
                      <a:srcRect/>
                      <a:stretch>
                        <a:fillRect/>
                      </a:stretch>
                    </p:blipFill>
                    <p:spPr bwMode="auto">
                      <a:xfrm>
                        <a:off x="1700144" y="4741298"/>
                        <a:ext cx="1473200" cy="98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3" name="Text Box 5">
            <a:extLst>
              <a:ext uri="{FF2B5EF4-FFF2-40B4-BE49-F238E27FC236}">
                <a16:creationId xmlns:a16="http://schemas.microsoft.com/office/drawing/2014/main" id="{20FE6453-510E-43E6-8999-52030568B559}"/>
              </a:ext>
            </a:extLst>
          </p:cNvPr>
          <p:cNvSpPr txBox="1">
            <a:spLocks noChangeArrowheads="1"/>
          </p:cNvSpPr>
          <p:nvPr/>
        </p:nvSpPr>
        <p:spPr bwMode="auto">
          <a:xfrm>
            <a:off x="810985" y="4943226"/>
            <a:ext cx="4857541"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kumimoji="1" lang="zh-CN" altLang="en-US" sz="2800" b="1" dirty="0">
                <a:effectLst>
                  <a:outerShdw blurRad="38100" dist="38100" dir="2700000" algn="tl">
                    <a:srgbClr val="C0C0C0"/>
                  </a:outerShdw>
                </a:effectLst>
                <a:latin typeface="Times New Roman" panose="02020603050405020304" pitchFamily="18" charset="0"/>
              </a:rPr>
              <a:t>因为                   ，则</a:t>
            </a:r>
            <a:r>
              <a:rPr kumimoji="1" lang="en-US" altLang="zh-CN" sz="2800" b="1" dirty="0">
                <a:effectLst>
                  <a:outerShdw blurRad="38100" dist="38100" dir="2700000" algn="tl">
                    <a:srgbClr val="C0C0C0"/>
                  </a:outerShdw>
                </a:effectLst>
                <a:latin typeface="Times New Roman" panose="02020603050405020304" pitchFamily="18" charset="0"/>
              </a:rPr>
              <a:t> </a:t>
            </a:r>
            <a:endParaRPr kumimoji="1" lang="zh-CN" altLang="en-US" sz="2800" b="1" dirty="0">
              <a:effectLst>
                <a:outerShdw blurRad="38100" dist="38100" dir="2700000" algn="tl">
                  <a:srgbClr val="C0C0C0"/>
                </a:outerShdw>
              </a:effectLst>
              <a:latin typeface="Times New Roman" panose="02020603050405020304" pitchFamily="18" charset="0"/>
            </a:endParaRPr>
          </a:p>
        </p:txBody>
      </p:sp>
      <p:graphicFrame>
        <p:nvGraphicFramePr>
          <p:cNvPr id="66" name="Object 9">
            <a:extLst>
              <a:ext uri="{FF2B5EF4-FFF2-40B4-BE49-F238E27FC236}">
                <a16:creationId xmlns:a16="http://schemas.microsoft.com/office/drawing/2014/main" id="{048AEEAC-79A8-4702-9754-D0F0416DDE82}"/>
              </a:ext>
            </a:extLst>
          </p:cNvPr>
          <p:cNvGraphicFramePr>
            <a:graphicFrameLocks noChangeAspect="1"/>
          </p:cNvGraphicFramePr>
          <p:nvPr/>
        </p:nvGraphicFramePr>
        <p:xfrm>
          <a:off x="1835696" y="5847275"/>
          <a:ext cx="6369854" cy="894093"/>
        </p:xfrm>
        <a:graphic>
          <a:graphicData uri="http://schemas.openxmlformats.org/presentationml/2006/ole">
            <mc:AlternateContent xmlns:mc="http://schemas.openxmlformats.org/markup-compatibility/2006">
              <mc:Choice xmlns:v="urn:schemas-microsoft-com:vml" Requires="v">
                <p:oleObj spid="_x0000_s112665" name="Equation" r:id="rId13" imgW="3441600" imgH="482400" progId="Equation.DSMT4">
                  <p:embed/>
                </p:oleObj>
              </mc:Choice>
              <mc:Fallback>
                <p:oleObj name="Equation" r:id="rId13" imgW="3441600" imgH="482400" progId="Equation.DSMT4">
                  <p:embed/>
                  <p:pic>
                    <p:nvPicPr>
                      <p:cNvPr id="66" name="Object 9">
                        <a:extLst>
                          <a:ext uri="{FF2B5EF4-FFF2-40B4-BE49-F238E27FC236}">
                            <a16:creationId xmlns:a16="http://schemas.microsoft.com/office/drawing/2014/main" id="{048AEEAC-79A8-4702-9754-D0F0416DDE82}"/>
                          </a:ext>
                        </a:extLst>
                      </p:cNvPr>
                      <p:cNvPicPr>
                        <a:picLocks noChangeAspect="1" noChangeArrowheads="1"/>
                      </p:cNvPicPr>
                      <p:nvPr/>
                    </p:nvPicPr>
                    <p:blipFill>
                      <a:blip r:embed="rId14"/>
                      <a:srcRect/>
                      <a:stretch>
                        <a:fillRect/>
                      </a:stretch>
                    </p:blipFill>
                    <p:spPr bwMode="auto">
                      <a:xfrm>
                        <a:off x="1835696" y="5847275"/>
                        <a:ext cx="6369854" cy="894093"/>
                      </a:xfrm>
                      <a:prstGeom prst="rect">
                        <a:avLst/>
                      </a:prstGeom>
                      <a:noFill/>
                      <a:ln>
                        <a:noFill/>
                      </a:ln>
                      <a:effectLst/>
                    </p:spPr>
                  </p:pic>
                </p:oleObj>
              </mc:Fallback>
            </mc:AlternateContent>
          </a:graphicData>
        </a:graphic>
      </p:graphicFrame>
      <p:sp>
        <p:nvSpPr>
          <p:cNvPr id="3" name="椭圆 2">
            <a:extLst>
              <a:ext uri="{FF2B5EF4-FFF2-40B4-BE49-F238E27FC236}">
                <a16:creationId xmlns:a16="http://schemas.microsoft.com/office/drawing/2014/main" id="{FD56DC3E-A7AB-453F-89CA-224B6D174A9D}"/>
              </a:ext>
            </a:extLst>
          </p:cNvPr>
          <p:cNvSpPr/>
          <p:nvPr/>
        </p:nvSpPr>
        <p:spPr>
          <a:xfrm>
            <a:off x="1573064" y="4741298"/>
            <a:ext cx="1746250" cy="1105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a:extLst>
              <a:ext uri="{FF2B5EF4-FFF2-40B4-BE49-F238E27FC236}">
                <a16:creationId xmlns:a16="http://schemas.microsoft.com/office/drawing/2014/main" id="{C1DBC13D-1BED-4139-910F-738CEB38CA5C}"/>
              </a:ext>
            </a:extLst>
          </p:cNvPr>
          <p:cNvCxnSpPr>
            <a:cxnSpLocks/>
            <a:stCxn id="3" idx="5"/>
          </p:cNvCxnSpPr>
          <p:nvPr/>
        </p:nvCxnSpPr>
        <p:spPr>
          <a:xfrm>
            <a:off x="3063582" y="5685308"/>
            <a:ext cx="356290" cy="2877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76C42B1A-2C93-4ACB-8011-7435D80C14AB}"/>
              </a:ext>
            </a:extLst>
          </p:cNvPr>
          <p:cNvSpPr txBox="1"/>
          <p:nvPr/>
        </p:nvSpPr>
        <p:spPr>
          <a:xfrm>
            <a:off x="2404115" y="2913045"/>
            <a:ext cx="4572000" cy="523220"/>
          </a:xfrm>
          <a:prstGeom prst="rect">
            <a:avLst/>
          </a:prstGeom>
          <a:noFill/>
        </p:spPr>
        <p:txBody>
          <a:bodyPr wrap="square">
            <a:spAutoFit/>
          </a:bodyPr>
          <a:lstStyle/>
          <a:p>
            <a:pPr algn="ctr"/>
            <a:r>
              <a:rPr kumimoji="1" lang="en-US" altLang="zh-CN" sz="2800" b="1" i="1"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E</a:t>
            </a:r>
            <a:r>
              <a:rPr kumimoji="1" lang="en-US" altLang="zh-CN" sz="2800" b="1" i="1" u="none" strike="noStrike" kern="1200" cap="none" spc="0" normalizeH="0" baseline="-2500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p</a:t>
            </a:r>
            <a:r>
              <a:rPr kumimoji="1" lang="en-US" altLang="zh-CN" sz="2800" b="1" i="1" baseline="-25000" dirty="0">
                <a:solidFill>
                  <a:srgbClr val="0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mn-cs"/>
              </a:rPr>
              <a:t> </a:t>
            </a:r>
            <a:r>
              <a:rPr kumimoji="1" lang="en-US" altLang="zh-CN" sz="2800" b="1" dirty="0">
                <a:solidFill>
                  <a:srgbClr val="0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mn-cs"/>
              </a:rPr>
              <a:t> -&gt; </a:t>
            </a:r>
            <a:r>
              <a:rPr kumimoji="1" lang="en-US" altLang="zh-CN" sz="2800" b="1" i="1" dirty="0" err="1">
                <a:solidFill>
                  <a:srgbClr val="0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mn-cs"/>
              </a:rPr>
              <a:t>y</a:t>
            </a:r>
            <a:r>
              <a:rPr kumimoji="1" lang="en-US" altLang="zh-CN" sz="2800" b="1" i="1" baseline="-25000" dirty="0" err="1">
                <a:solidFill>
                  <a:srgbClr val="0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mn-cs"/>
              </a:rPr>
              <a:t>p</a:t>
            </a:r>
            <a:r>
              <a:rPr kumimoji="1" lang="en-US" altLang="zh-CN" sz="2800" b="1" dirty="0">
                <a:solidFill>
                  <a:srgbClr val="000000"/>
                </a:solidFill>
                <a:effectLst>
                  <a:outerShdw blurRad="38100" dist="38100" dir="2700000" algn="tl">
                    <a:srgbClr val="000000">
                      <a:alpha val="43137"/>
                    </a:srgbClr>
                  </a:outerShdw>
                </a:effectLst>
                <a:latin typeface="Times New Roman" panose="02020603050405020304" pitchFamily="18" charset="0"/>
              </a:rPr>
              <a:t> </a:t>
            </a:r>
            <a:r>
              <a:rPr kumimoji="1" lang="en-US" altLang="zh-CN" sz="2800" b="1" dirty="0">
                <a:solidFill>
                  <a:srgbClr val="0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mn-cs"/>
              </a:rPr>
              <a:t>-&gt;</a:t>
            </a:r>
            <a:r>
              <a:rPr kumimoji="1" lang="el-GR" altLang="zh-CN" sz="2800" b="1" i="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θ</a:t>
            </a:r>
            <a:r>
              <a:rPr kumimoji="1" lang="en-US" altLang="zh-CN" sz="2800" b="1" i="1" baseline="-2500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t>
            </a:r>
            <a:r>
              <a:rPr kumimoji="1" lang="en-US" altLang="zh-CN" sz="2800"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-&gt; </a:t>
            </a:r>
            <a:r>
              <a:rPr kumimoji="1" lang="en-US" altLang="zh-CN" sz="2800" b="1" i="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a:t>
            </a:r>
            <a:r>
              <a:rPr kumimoji="1" lang="en-US" altLang="zh-CN" sz="2800" b="1" dirty="0">
                <a:solidFill>
                  <a:srgbClr val="0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mn-cs"/>
              </a:rPr>
              <a:t>  </a:t>
            </a:r>
            <a:endParaRPr kumimoji="1" lang="en-US" altLang="zh-CN" sz="2800" b="1" u="none" strike="noStrike" kern="1200" cap="none" spc="0" normalizeH="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ndParaRPr>
          </a:p>
        </p:txBody>
      </p:sp>
    </p:spTree>
    <p:extLst>
      <p:ext uri="{BB962C8B-B14F-4D97-AF65-F5344CB8AC3E}">
        <p14:creationId xmlns:p14="http://schemas.microsoft.com/office/powerpoint/2010/main" val="4393266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2">
            <a:extLst>
              <a:ext uri="{FF2B5EF4-FFF2-40B4-BE49-F238E27FC236}">
                <a16:creationId xmlns:a16="http://schemas.microsoft.com/office/drawing/2014/main" id="{550CDB56-E1AD-4EFA-949D-808277F5A6FA}"/>
              </a:ext>
            </a:extLst>
          </p:cNvPr>
          <p:cNvSpPr txBox="1">
            <a:spLocks noChangeArrowheads="1"/>
          </p:cNvSpPr>
          <p:nvPr/>
        </p:nvSpPr>
        <p:spPr>
          <a:xfrm>
            <a:off x="827088" y="284163"/>
            <a:ext cx="8229600" cy="841375"/>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Verdana" panose="020B0604030504040204" pitchFamily="34" charset="0"/>
                <a:ea typeface="宋体"/>
                <a:cs typeface="+mj-cs"/>
              </a:rPr>
              <a:t>特别注意 </a:t>
            </a:r>
            <a:r>
              <a:rPr kumimoji="0" lang="en-US" altLang="zh-CN"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Verdana" panose="020B0604030504040204" pitchFamily="34" charset="0"/>
                <a:ea typeface="宋体"/>
                <a:cs typeface="+mj-cs"/>
              </a:rPr>
              <a:t>– </a:t>
            </a:r>
            <a:r>
              <a:rPr kumimoji="0" lang="zh-CN"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Verdana" panose="020B0604030504040204" pitchFamily="34" charset="0"/>
                <a:ea typeface="宋体"/>
                <a:cs typeface="+mj-cs"/>
              </a:rPr>
              <a:t>网络结构</a:t>
            </a:r>
          </a:p>
        </p:txBody>
      </p:sp>
      <p:grpSp>
        <p:nvGrpSpPr>
          <p:cNvPr id="14339" name="组合 30">
            <a:extLst>
              <a:ext uri="{FF2B5EF4-FFF2-40B4-BE49-F238E27FC236}">
                <a16:creationId xmlns:a16="http://schemas.microsoft.com/office/drawing/2014/main" id="{C88E3FFF-4E1A-48E1-B0F3-F93C56879A37}"/>
              </a:ext>
            </a:extLst>
          </p:cNvPr>
          <p:cNvGrpSpPr>
            <a:grpSpLocks/>
          </p:cNvGrpSpPr>
          <p:nvPr/>
        </p:nvGrpSpPr>
        <p:grpSpPr bwMode="auto">
          <a:xfrm>
            <a:off x="1584325" y="1125538"/>
            <a:ext cx="5372100" cy="5183187"/>
            <a:chOff x="1907704" y="1124992"/>
            <a:chExt cx="5372034" cy="5184324"/>
          </a:xfrm>
        </p:grpSpPr>
        <p:sp>
          <p:nvSpPr>
            <p:cNvPr id="73" name="矩形 72">
              <a:extLst>
                <a:ext uri="{FF2B5EF4-FFF2-40B4-BE49-F238E27FC236}">
                  <a16:creationId xmlns:a16="http://schemas.microsoft.com/office/drawing/2014/main" id="{8A713337-8662-410F-BEC6-65E6F25541B8}"/>
                </a:ext>
              </a:extLst>
            </p:cNvPr>
            <p:cNvSpPr/>
            <p:nvPr/>
          </p:nvSpPr>
          <p:spPr>
            <a:xfrm>
              <a:off x="5841481" y="1769658"/>
              <a:ext cx="661980" cy="453965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72" name="矩形 71">
              <a:extLst>
                <a:ext uri="{FF2B5EF4-FFF2-40B4-BE49-F238E27FC236}">
                  <a16:creationId xmlns:a16="http://schemas.microsoft.com/office/drawing/2014/main" id="{E0735021-5A17-4F23-9909-79611208ED3A}"/>
                </a:ext>
              </a:extLst>
            </p:cNvPr>
            <p:cNvSpPr/>
            <p:nvPr/>
          </p:nvSpPr>
          <p:spPr>
            <a:xfrm>
              <a:off x="2209325" y="1485433"/>
              <a:ext cx="1209660" cy="482388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29" name="矩形 28">
              <a:extLst>
                <a:ext uri="{FF2B5EF4-FFF2-40B4-BE49-F238E27FC236}">
                  <a16:creationId xmlns:a16="http://schemas.microsoft.com/office/drawing/2014/main" id="{CD93E7A5-CEC4-4551-854D-39F8ADC494FF}"/>
                </a:ext>
              </a:extLst>
            </p:cNvPr>
            <p:cNvSpPr/>
            <p:nvPr/>
          </p:nvSpPr>
          <p:spPr>
            <a:xfrm>
              <a:off x="3822205" y="1124992"/>
              <a:ext cx="1695429" cy="518432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grpSp>
          <p:nvGrpSpPr>
            <p:cNvPr id="14353" name="组合 54">
              <a:extLst>
                <a:ext uri="{FF2B5EF4-FFF2-40B4-BE49-F238E27FC236}">
                  <a16:creationId xmlns:a16="http://schemas.microsoft.com/office/drawing/2014/main" id="{1E281EAC-89B1-44B5-BC4F-654FE40A0458}"/>
                </a:ext>
              </a:extLst>
            </p:cNvPr>
            <p:cNvGrpSpPr>
              <a:grpSpLocks noChangeAspect="1"/>
            </p:cNvGrpSpPr>
            <p:nvPr/>
          </p:nvGrpSpPr>
          <p:grpSpPr bwMode="auto">
            <a:xfrm>
              <a:off x="1907704" y="1253375"/>
              <a:ext cx="5319564" cy="3334069"/>
              <a:chOff x="899592" y="1378061"/>
              <a:chExt cx="5976469" cy="3745977"/>
            </a:xfrm>
          </p:grpSpPr>
          <p:sp>
            <p:nvSpPr>
              <p:cNvPr id="2" name="椭圆 1">
                <a:extLst>
                  <a:ext uri="{FF2B5EF4-FFF2-40B4-BE49-F238E27FC236}">
                    <a16:creationId xmlns:a16="http://schemas.microsoft.com/office/drawing/2014/main" id="{FE475819-F467-4098-9DB3-C3749CE2637F}"/>
                  </a:ext>
                </a:extLst>
              </p:cNvPr>
              <p:cNvSpPr/>
              <p:nvPr/>
            </p:nvSpPr>
            <p:spPr>
              <a:xfrm>
                <a:off x="1835939" y="1845735"/>
                <a:ext cx="431611" cy="4317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FFFFFF"/>
                  </a:solidFill>
                  <a:effectLst/>
                  <a:uLnTx/>
                  <a:uFillTx/>
                  <a:latin typeface="Arial"/>
                  <a:ea typeface="宋体"/>
                  <a:cs typeface="+mn-cs"/>
                </a:endParaRPr>
              </a:p>
            </p:txBody>
          </p:sp>
          <p:sp>
            <p:nvSpPr>
              <p:cNvPr id="7" name="椭圆 6">
                <a:extLst>
                  <a:ext uri="{FF2B5EF4-FFF2-40B4-BE49-F238E27FC236}">
                    <a16:creationId xmlns:a16="http://schemas.microsoft.com/office/drawing/2014/main" id="{2D07DCB8-6D11-4BAC-8C8F-0EC96CE39000}"/>
                  </a:ext>
                </a:extLst>
              </p:cNvPr>
              <p:cNvSpPr/>
              <p:nvPr/>
            </p:nvSpPr>
            <p:spPr>
              <a:xfrm>
                <a:off x="1835939" y="2853706"/>
                <a:ext cx="431611" cy="4317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FFFFFF"/>
                  </a:solidFill>
                  <a:effectLst/>
                  <a:uLnTx/>
                  <a:uFillTx/>
                  <a:latin typeface="Arial"/>
                  <a:ea typeface="宋体"/>
                  <a:cs typeface="+mn-cs"/>
                </a:endParaRPr>
              </a:p>
            </p:txBody>
          </p:sp>
          <p:sp>
            <p:nvSpPr>
              <p:cNvPr id="8" name="椭圆 7">
                <a:extLst>
                  <a:ext uri="{FF2B5EF4-FFF2-40B4-BE49-F238E27FC236}">
                    <a16:creationId xmlns:a16="http://schemas.microsoft.com/office/drawing/2014/main" id="{0A2400EF-A1D0-4B6F-A9AF-D5250F90A36E}"/>
                  </a:ext>
                </a:extLst>
              </p:cNvPr>
              <p:cNvSpPr/>
              <p:nvPr/>
            </p:nvSpPr>
            <p:spPr>
              <a:xfrm>
                <a:off x="1835939" y="3861676"/>
                <a:ext cx="431611" cy="4317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FFFFFF"/>
                  </a:solidFill>
                  <a:effectLst/>
                  <a:uLnTx/>
                  <a:uFillTx/>
                  <a:latin typeface="Arial"/>
                  <a:ea typeface="宋体"/>
                  <a:cs typeface="+mn-cs"/>
                </a:endParaRPr>
              </a:p>
            </p:txBody>
          </p:sp>
          <p:sp>
            <p:nvSpPr>
              <p:cNvPr id="9" name="椭圆 8">
                <a:extLst>
                  <a:ext uri="{FF2B5EF4-FFF2-40B4-BE49-F238E27FC236}">
                    <a16:creationId xmlns:a16="http://schemas.microsoft.com/office/drawing/2014/main" id="{BE2D9626-E5B6-4329-ABA1-0DF83ACF7930}"/>
                  </a:ext>
                </a:extLst>
              </p:cNvPr>
              <p:cNvSpPr/>
              <p:nvPr/>
            </p:nvSpPr>
            <p:spPr>
              <a:xfrm>
                <a:off x="3779971" y="1378322"/>
                <a:ext cx="433394" cy="4317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FFFFFF"/>
                  </a:solidFill>
                  <a:effectLst/>
                  <a:uLnTx/>
                  <a:uFillTx/>
                  <a:latin typeface="Arial"/>
                  <a:ea typeface="宋体"/>
                  <a:cs typeface="+mn-cs"/>
                </a:endParaRPr>
              </a:p>
            </p:txBody>
          </p:sp>
          <p:sp>
            <p:nvSpPr>
              <p:cNvPr id="10" name="椭圆 9">
                <a:extLst>
                  <a:ext uri="{FF2B5EF4-FFF2-40B4-BE49-F238E27FC236}">
                    <a16:creationId xmlns:a16="http://schemas.microsoft.com/office/drawing/2014/main" id="{18409E0A-D510-485C-BD39-8C44433C44E0}"/>
                  </a:ext>
                </a:extLst>
              </p:cNvPr>
              <p:cNvSpPr/>
              <p:nvPr/>
            </p:nvSpPr>
            <p:spPr>
              <a:xfrm>
                <a:off x="3779971" y="2853706"/>
                <a:ext cx="433394" cy="4317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FFFFFF"/>
                  </a:solidFill>
                  <a:effectLst/>
                  <a:uLnTx/>
                  <a:uFillTx/>
                  <a:latin typeface="Arial"/>
                  <a:ea typeface="宋体"/>
                  <a:cs typeface="+mn-cs"/>
                </a:endParaRPr>
              </a:p>
            </p:txBody>
          </p:sp>
          <p:sp>
            <p:nvSpPr>
              <p:cNvPr id="11" name="椭圆 10">
                <a:extLst>
                  <a:ext uri="{FF2B5EF4-FFF2-40B4-BE49-F238E27FC236}">
                    <a16:creationId xmlns:a16="http://schemas.microsoft.com/office/drawing/2014/main" id="{DC5A78BC-ADCB-4B95-8CE8-286E02318FCD}"/>
                  </a:ext>
                </a:extLst>
              </p:cNvPr>
              <p:cNvSpPr/>
              <p:nvPr/>
            </p:nvSpPr>
            <p:spPr>
              <a:xfrm>
                <a:off x="3779971" y="4437915"/>
                <a:ext cx="433394" cy="4317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FFFFFF"/>
                  </a:solidFill>
                  <a:effectLst/>
                  <a:uLnTx/>
                  <a:uFillTx/>
                  <a:latin typeface="Arial"/>
                  <a:ea typeface="宋体"/>
                  <a:cs typeface="+mn-cs"/>
                </a:endParaRPr>
              </a:p>
            </p:txBody>
          </p:sp>
          <p:sp>
            <p:nvSpPr>
              <p:cNvPr id="12" name="椭圆 11">
                <a:extLst>
                  <a:ext uri="{FF2B5EF4-FFF2-40B4-BE49-F238E27FC236}">
                    <a16:creationId xmlns:a16="http://schemas.microsoft.com/office/drawing/2014/main" id="{C54BE477-363B-4BDE-BD3A-67AA3E429671}"/>
                  </a:ext>
                </a:extLst>
              </p:cNvPr>
              <p:cNvSpPr/>
              <p:nvPr/>
            </p:nvSpPr>
            <p:spPr>
              <a:xfrm>
                <a:off x="5436857" y="2132962"/>
                <a:ext cx="431611" cy="4335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FFFFFF"/>
                  </a:solidFill>
                  <a:effectLst/>
                  <a:uLnTx/>
                  <a:uFillTx/>
                  <a:latin typeface="Arial"/>
                  <a:ea typeface="宋体"/>
                  <a:cs typeface="+mn-cs"/>
                </a:endParaRPr>
              </a:p>
            </p:txBody>
          </p:sp>
          <p:sp>
            <p:nvSpPr>
              <p:cNvPr id="14" name="椭圆 13">
                <a:extLst>
                  <a:ext uri="{FF2B5EF4-FFF2-40B4-BE49-F238E27FC236}">
                    <a16:creationId xmlns:a16="http://schemas.microsoft.com/office/drawing/2014/main" id="{A3F90369-0580-4340-950E-1224AC26E540}"/>
                  </a:ext>
                </a:extLst>
              </p:cNvPr>
              <p:cNvSpPr/>
              <p:nvPr/>
            </p:nvSpPr>
            <p:spPr>
              <a:xfrm>
                <a:off x="5436857" y="3574450"/>
                <a:ext cx="431611" cy="4317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FFFFFF"/>
                  </a:solidFill>
                  <a:effectLst/>
                  <a:uLnTx/>
                  <a:uFillTx/>
                  <a:latin typeface="Arial"/>
                  <a:ea typeface="宋体"/>
                  <a:cs typeface="+mn-cs"/>
                </a:endParaRPr>
              </a:p>
            </p:txBody>
          </p:sp>
          <p:cxnSp>
            <p:nvCxnSpPr>
              <p:cNvPr id="15" name="直接箭头连接符 14">
                <a:extLst>
                  <a:ext uri="{FF2B5EF4-FFF2-40B4-BE49-F238E27FC236}">
                    <a16:creationId xmlns:a16="http://schemas.microsoft.com/office/drawing/2014/main" id="{DE18AE6C-5397-4236-9C93-B5123ABAD1E4}"/>
                  </a:ext>
                </a:extLst>
              </p:cNvPr>
              <p:cNvCxnSpPr>
                <a:endCxn id="2" idx="2"/>
              </p:cNvCxnSpPr>
              <p:nvPr/>
            </p:nvCxnSpPr>
            <p:spPr>
              <a:xfrm>
                <a:off x="899592" y="2061602"/>
                <a:ext cx="936347"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06F94AC1-B478-4F1B-BD5D-53ED0641F2AB}"/>
                  </a:ext>
                </a:extLst>
              </p:cNvPr>
              <p:cNvCxnSpPr/>
              <p:nvPr/>
            </p:nvCxnSpPr>
            <p:spPr>
              <a:xfrm>
                <a:off x="899592" y="3083844"/>
                <a:ext cx="936347"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AFA363F8-9877-4342-A8AE-E10978EB0EE3}"/>
                  </a:ext>
                </a:extLst>
              </p:cNvPr>
              <p:cNvCxnSpPr/>
              <p:nvPr/>
            </p:nvCxnSpPr>
            <p:spPr>
              <a:xfrm>
                <a:off x="899592" y="4077543"/>
                <a:ext cx="936347"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513047C5-C371-407D-A3EC-245E0896F9E6}"/>
                  </a:ext>
                </a:extLst>
              </p:cNvPr>
              <p:cNvCxnSpPr>
                <a:stCxn id="2" idx="6"/>
                <a:endCxn id="9" idx="2"/>
              </p:cNvCxnSpPr>
              <p:nvPr/>
            </p:nvCxnSpPr>
            <p:spPr>
              <a:xfrm flipV="1">
                <a:off x="2267549" y="1594189"/>
                <a:ext cx="1512422" cy="46741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7D38DA9-05BA-4C72-9358-F4F536A0DF9A}"/>
                  </a:ext>
                </a:extLst>
              </p:cNvPr>
              <p:cNvCxnSpPr>
                <a:stCxn id="2" idx="6"/>
                <a:endCxn id="10" idx="2"/>
              </p:cNvCxnSpPr>
              <p:nvPr/>
            </p:nvCxnSpPr>
            <p:spPr>
              <a:xfrm>
                <a:off x="2267549" y="2061602"/>
                <a:ext cx="1512422" cy="100797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04B8B0AD-24EC-46CC-AA50-2A36ECD9F614}"/>
                  </a:ext>
                </a:extLst>
              </p:cNvPr>
              <p:cNvCxnSpPr>
                <a:stCxn id="2" idx="6"/>
                <a:endCxn id="11" idx="2"/>
              </p:cNvCxnSpPr>
              <p:nvPr/>
            </p:nvCxnSpPr>
            <p:spPr>
              <a:xfrm>
                <a:off x="2267549" y="2061602"/>
                <a:ext cx="1512422" cy="259217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2E2B44D-FF82-48A8-B1AC-A6F312D446CB}"/>
                  </a:ext>
                </a:extLst>
              </p:cNvPr>
              <p:cNvCxnSpPr>
                <a:cxnSpLocks/>
                <a:stCxn id="7" idx="6"/>
                <a:endCxn id="9" idx="2"/>
              </p:cNvCxnSpPr>
              <p:nvPr/>
            </p:nvCxnSpPr>
            <p:spPr>
              <a:xfrm flipV="1">
                <a:off x="2267549" y="1594189"/>
                <a:ext cx="1512422" cy="147538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70F43AC0-CD44-4515-96AC-4222F5DA5570}"/>
                  </a:ext>
                </a:extLst>
              </p:cNvPr>
              <p:cNvCxnSpPr>
                <a:stCxn id="8" idx="6"/>
                <a:endCxn id="9" idx="2"/>
              </p:cNvCxnSpPr>
              <p:nvPr/>
            </p:nvCxnSpPr>
            <p:spPr>
              <a:xfrm flipV="1">
                <a:off x="2267549" y="1594189"/>
                <a:ext cx="1512422" cy="248335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C7DAE68B-E8FA-4761-B754-EAAEBBF60DC1}"/>
                  </a:ext>
                </a:extLst>
              </p:cNvPr>
              <p:cNvCxnSpPr>
                <a:stCxn id="7" idx="6"/>
                <a:endCxn id="10" idx="2"/>
              </p:cNvCxnSpPr>
              <p:nvPr/>
            </p:nvCxnSpPr>
            <p:spPr>
              <a:xfrm>
                <a:off x="2267549" y="3069572"/>
                <a:ext cx="1512422"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D0E0A7A6-C23A-499B-AC68-CE8A2ED6F114}"/>
                  </a:ext>
                </a:extLst>
              </p:cNvPr>
              <p:cNvCxnSpPr>
                <a:stCxn id="7" idx="6"/>
                <a:endCxn id="11" idx="2"/>
              </p:cNvCxnSpPr>
              <p:nvPr/>
            </p:nvCxnSpPr>
            <p:spPr>
              <a:xfrm>
                <a:off x="2267549" y="3069572"/>
                <a:ext cx="1512422" cy="158420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A0A30E6-95D1-4284-BAD9-5E730391572E}"/>
                  </a:ext>
                </a:extLst>
              </p:cNvPr>
              <p:cNvCxnSpPr>
                <a:stCxn id="8" idx="6"/>
                <a:endCxn id="10" idx="2"/>
              </p:cNvCxnSpPr>
              <p:nvPr/>
            </p:nvCxnSpPr>
            <p:spPr>
              <a:xfrm flipV="1">
                <a:off x="2267549" y="3069572"/>
                <a:ext cx="1512422" cy="100797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64073680-B5AB-4204-8BAD-C5B9C34E5DEE}"/>
                  </a:ext>
                </a:extLst>
              </p:cNvPr>
              <p:cNvCxnSpPr>
                <a:stCxn id="8" idx="6"/>
                <a:endCxn id="11" idx="2"/>
              </p:cNvCxnSpPr>
              <p:nvPr/>
            </p:nvCxnSpPr>
            <p:spPr>
              <a:xfrm>
                <a:off x="2267549" y="4077543"/>
                <a:ext cx="1512422" cy="57623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B86EE4B2-7044-47D7-BD96-14B8F6FD39DC}"/>
                  </a:ext>
                </a:extLst>
              </p:cNvPr>
              <p:cNvCxnSpPr>
                <a:stCxn id="9" idx="6"/>
                <a:endCxn id="12" idx="2"/>
              </p:cNvCxnSpPr>
              <p:nvPr/>
            </p:nvCxnSpPr>
            <p:spPr>
              <a:xfrm>
                <a:off x="4213365" y="1594189"/>
                <a:ext cx="1223492" cy="75642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CC0E76EE-0ECE-434D-81FC-98B3D600CC46}"/>
                  </a:ext>
                </a:extLst>
              </p:cNvPr>
              <p:cNvCxnSpPr>
                <a:stCxn id="9" idx="6"/>
                <a:endCxn id="14" idx="2"/>
              </p:cNvCxnSpPr>
              <p:nvPr/>
            </p:nvCxnSpPr>
            <p:spPr>
              <a:xfrm>
                <a:off x="4213365" y="1594189"/>
                <a:ext cx="1223492" cy="219612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B7EC8019-8FD9-4FC4-A0D0-72B0BA3AD528}"/>
                  </a:ext>
                </a:extLst>
              </p:cNvPr>
              <p:cNvCxnSpPr>
                <a:stCxn id="10" idx="6"/>
                <a:endCxn id="12" idx="2"/>
              </p:cNvCxnSpPr>
              <p:nvPr/>
            </p:nvCxnSpPr>
            <p:spPr>
              <a:xfrm flipV="1">
                <a:off x="4213365" y="2350613"/>
                <a:ext cx="1223492" cy="71895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32A358F3-C587-41A5-81A9-A48B02DCA7E4}"/>
                  </a:ext>
                </a:extLst>
              </p:cNvPr>
              <p:cNvCxnSpPr>
                <a:stCxn id="10" idx="6"/>
                <a:endCxn id="14" idx="2"/>
              </p:cNvCxnSpPr>
              <p:nvPr/>
            </p:nvCxnSpPr>
            <p:spPr>
              <a:xfrm>
                <a:off x="4213365" y="3069572"/>
                <a:ext cx="1223492" cy="72074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8C93A4-2958-44D8-8E7E-AE0BF75669B9}"/>
                  </a:ext>
                </a:extLst>
              </p:cNvPr>
              <p:cNvCxnSpPr>
                <a:stCxn id="11" idx="6"/>
                <a:endCxn id="12" idx="2"/>
              </p:cNvCxnSpPr>
              <p:nvPr/>
            </p:nvCxnSpPr>
            <p:spPr>
              <a:xfrm flipV="1">
                <a:off x="4213365" y="2350613"/>
                <a:ext cx="1223492" cy="230316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ED0DC377-4494-47C9-9132-CA206EB62FF6}"/>
                  </a:ext>
                </a:extLst>
              </p:cNvPr>
              <p:cNvCxnSpPr>
                <a:stCxn id="11" idx="6"/>
                <a:endCxn id="14" idx="2"/>
              </p:cNvCxnSpPr>
              <p:nvPr/>
            </p:nvCxnSpPr>
            <p:spPr>
              <a:xfrm flipV="1">
                <a:off x="4213365" y="3790315"/>
                <a:ext cx="1223492" cy="86346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03E2D640-CD95-4874-BE43-553BA524A238}"/>
                  </a:ext>
                </a:extLst>
              </p:cNvPr>
              <p:cNvCxnSpPr>
                <a:stCxn id="12" idx="6"/>
              </p:cNvCxnSpPr>
              <p:nvPr/>
            </p:nvCxnSpPr>
            <p:spPr>
              <a:xfrm>
                <a:off x="5868468" y="2350613"/>
                <a:ext cx="1007687"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9E20D4F4-ABD6-4A5D-8AB6-F246DDB353E5}"/>
                  </a:ext>
                </a:extLst>
              </p:cNvPr>
              <p:cNvCxnSpPr>
                <a:stCxn id="14" idx="6"/>
              </p:cNvCxnSpPr>
              <p:nvPr/>
            </p:nvCxnSpPr>
            <p:spPr>
              <a:xfrm>
                <a:off x="5868468" y="3790315"/>
                <a:ext cx="1007687"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4396" name="文本框 52">
                <a:extLst>
                  <a:ext uri="{FF2B5EF4-FFF2-40B4-BE49-F238E27FC236}">
                    <a16:creationId xmlns:a16="http://schemas.microsoft.com/office/drawing/2014/main" id="{A9536A0E-B09A-4A0F-9064-791B8FDE0F82}"/>
                  </a:ext>
                </a:extLst>
              </p:cNvPr>
              <p:cNvSpPr txBox="1">
                <a:spLocks noChangeArrowheads="1"/>
              </p:cNvSpPr>
              <p:nvPr/>
            </p:nvSpPr>
            <p:spPr bwMode="auto">
              <a:xfrm>
                <a:off x="1026595" y="2306415"/>
                <a:ext cx="654051" cy="67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 </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97" name="文本框 57">
                <a:extLst>
                  <a:ext uri="{FF2B5EF4-FFF2-40B4-BE49-F238E27FC236}">
                    <a16:creationId xmlns:a16="http://schemas.microsoft.com/office/drawing/2014/main" id="{71AD0096-6EB6-4393-AD09-589DE287BB7B}"/>
                  </a:ext>
                </a:extLst>
              </p:cNvPr>
              <p:cNvSpPr txBox="1">
                <a:spLocks noChangeArrowheads="1"/>
              </p:cNvSpPr>
              <p:nvPr/>
            </p:nvSpPr>
            <p:spPr bwMode="auto">
              <a:xfrm>
                <a:off x="1026595" y="3380704"/>
                <a:ext cx="654051" cy="67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 </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98" name="文本框 58">
                <a:extLst>
                  <a:ext uri="{FF2B5EF4-FFF2-40B4-BE49-F238E27FC236}">
                    <a16:creationId xmlns:a16="http://schemas.microsoft.com/office/drawing/2014/main" id="{BCE940F3-BC5A-404F-A935-CED5B67B316B}"/>
                  </a:ext>
                </a:extLst>
              </p:cNvPr>
              <p:cNvSpPr txBox="1">
                <a:spLocks noChangeArrowheads="1"/>
              </p:cNvSpPr>
              <p:nvPr/>
            </p:nvSpPr>
            <p:spPr bwMode="auto">
              <a:xfrm>
                <a:off x="3731270" y="3560004"/>
                <a:ext cx="654051" cy="67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 </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99" name="文本框 59">
                <a:extLst>
                  <a:ext uri="{FF2B5EF4-FFF2-40B4-BE49-F238E27FC236}">
                    <a16:creationId xmlns:a16="http://schemas.microsoft.com/office/drawing/2014/main" id="{83DE83C3-FF86-49C3-A9BD-9FABAE594690}"/>
                  </a:ext>
                </a:extLst>
              </p:cNvPr>
              <p:cNvSpPr txBox="1">
                <a:spLocks noChangeArrowheads="1"/>
              </p:cNvSpPr>
              <p:nvPr/>
            </p:nvSpPr>
            <p:spPr bwMode="auto">
              <a:xfrm>
                <a:off x="5408051" y="2754904"/>
                <a:ext cx="654051" cy="67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 </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00" name="文本框 72">
                <a:extLst>
                  <a:ext uri="{FF2B5EF4-FFF2-40B4-BE49-F238E27FC236}">
                    <a16:creationId xmlns:a16="http://schemas.microsoft.com/office/drawing/2014/main" id="{A8210EF5-32BB-4EE0-B6A6-6D5B3B0E5DB9}"/>
                  </a:ext>
                </a:extLst>
              </p:cNvPr>
              <p:cNvSpPr txBox="1">
                <a:spLocks noChangeArrowheads="1"/>
              </p:cNvSpPr>
              <p:nvPr/>
            </p:nvSpPr>
            <p:spPr bwMode="auto">
              <a:xfrm>
                <a:off x="1201429" y="4171352"/>
                <a:ext cx="486451" cy="523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18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endParaRPr kumimoji="0" lang="zh-CN" altLang="en-US" sz="14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401" name="文本框 73">
                <a:extLst>
                  <a:ext uri="{FF2B5EF4-FFF2-40B4-BE49-F238E27FC236}">
                    <a16:creationId xmlns:a16="http://schemas.microsoft.com/office/drawing/2014/main" id="{67B632A1-F6BE-4B95-AECF-CE826142125D}"/>
                  </a:ext>
                </a:extLst>
              </p:cNvPr>
              <p:cNvSpPr txBox="1">
                <a:spLocks noChangeArrowheads="1"/>
              </p:cNvSpPr>
              <p:nvPr/>
            </p:nvSpPr>
            <p:spPr bwMode="auto">
              <a:xfrm>
                <a:off x="4363587" y="4600771"/>
                <a:ext cx="813476" cy="523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f(x</a:t>
                </a:r>
                <a:r>
                  <a:rPr kumimoji="0" lang="en-US" altLang="zh-CN" sz="18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a:t>
                </a:r>
                <a:r>
                  <a:rPr kumimoji="0" lang="en-US" altLang="zh-CN" sz="18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402" name="文本框 74">
                <a:extLst>
                  <a:ext uri="{FF2B5EF4-FFF2-40B4-BE49-F238E27FC236}">
                    <a16:creationId xmlns:a16="http://schemas.microsoft.com/office/drawing/2014/main" id="{4B6BF660-B194-44E9-9612-1E5B722347F9}"/>
                  </a:ext>
                </a:extLst>
              </p:cNvPr>
              <p:cNvSpPr txBox="1">
                <a:spLocks noChangeArrowheads="1"/>
              </p:cNvSpPr>
              <p:nvPr/>
            </p:nvSpPr>
            <p:spPr bwMode="auto">
              <a:xfrm>
                <a:off x="6092732" y="3320557"/>
                <a:ext cx="409177" cy="414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8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k</a:t>
                </a:r>
                <a:endParaRPr kumimoji="0" lang="zh-CN" altLang="en-US" sz="14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403" name="文本框 75">
                <a:extLst>
                  <a:ext uri="{FF2B5EF4-FFF2-40B4-BE49-F238E27FC236}">
                    <a16:creationId xmlns:a16="http://schemas.microsoft.com/office/drawing/2014/main" id="{AA804D92-1CFE-4282-8E7F-ABCE886EAC07}"/>
                  </a:ext>
                </a:extLst>
              </p:cNvPr>
              <p:cNvSpPr txBox="1">
                <a:spLocks noChangeArrowheads="1"/>
              </p:cNvSpPr>
              <p:nvPr/>
            </p:nvSpPr>
            <p:spPr bwMode="auto">
              <a:xfrm>
                <a:off x="2583130" y="1434800"/>
                <a:ext cx="602271" cy="52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w</a:t>
                </a:r>
                <a:r>
                  <a:rPr kumimoji="0" lang="en-US" altLang="zh-CN" sz="18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ij</a:t>
                </a:r>
                <a:endParaRPr kumimoji="0" lang="zh-CN" altLang="en-US" sz="14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404" name="文本框 76">
                <a:extLst>
                  <a:ext uri="{FF2B5EF4-FFF2-40B4-BE49-F238E27FC236}">
                    <a16:creationId xmlns:a16="http://schemas.microsoft.com/office/drawing/2014/main" id="{53DFF128-44D9-45A3-BE98-A92A156EE54C}"/>
                  </a:ext>
                </a:extLst>
              </p:cNvPr>
              <p:cNvSpPr txBox="1">
                <a:spLocks noChangeArrowheads="1"/>
              </p:cNvSpPr>
              <p:nvPr/>
            </p:nvSpPr>
            <p:spPr bwMode="auto">
              <a:xfrm>
                <a:off x="4900070" y="1500097"/>
                <a:ext cx="649964" cy="52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w</a:t>
                </a:r>
                <a:r>
                  <a:rPr kumimoji="0" lang="en-US" altLang="zh-CN" sz="18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jk</a:t>
                </a:r>
                <a:endParaRPr kumimoji="0" lang="zh-CN" altLang="en-US" sz="14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405" name="文本框 77">
                <a:extLst>
                  <a:ext uri="{FF2B5EF4-FFF2-40B4-BE49-F238E27FC236}">
                    <a16:creationId xmlns:a16="http://schemas.microsoft.com/office/drawing/2014/main" id="{A32E5AA2-6B1D-437C-9C1F-5746D6C1A455}"/>
                  </a:ext>
                </a:extLst>
              </p:cNvPr>
              <p:cNvSpPr txBox="1">
                <a:spLocks noChangeArrowheads="1"/>
              </p:cNvSpPr>
              <p:nvPr/>
            </p:nvSpPr>
            <p:spPr bwMode="auto">
              <a:xfrm>
                <a:off x="3287251" y="4530315"/>
                <a:ext cx="486451" cy="523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18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a:t>
                </a:r>
                <a:endParaRPr kumimoji="0" lang="zh-CN" altLang="en-US" sz="14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4354" name="组合 3">
              <a:extLst>
                <a:ext uri="{FF2B5EF4-FFF2-40B4-BE49-F238E27FC236}">
                  <a16:creationId xmlns:a16="http://schemas.microsoft.com/office/drawing/2014/main" id="{8B5EB55E-28ED-4508-8F80-25CDB2108FD1}"/>
                </a:ext>
              </a:extLst>
            </p:cNvPr>
            <p:cNvGrpSpPr>
              <a:grpSpLocks/>
            </p:cNvGrpSpPr>
            <p:nvPr/>
          </p:nvGrpSpPr>
          <p:grpSpPr bwMode="auto">
            <a:xfrm>
              <a:off x="3962325" y="5620374"/>
              <a:ext cx="1401763" cy="455612"/>
              <a:chOff x="3772487" y="4925818"/>
              <a:chExt cx="1401763" cy="455612"/>
            </a:xfrm>
          </p:grpSpPr>
          <p:sp>
            <p:nvSpPr>
              <p:cNvPr id="47" name="椭圆 46">
                <a:extLst>
                  <a:ext uri="{FF2B5EF4-FFF2-40B4-BE49-F238E27FC236}">
                    <a16:creationId xmlns:a16="http://schemas.microsoft.com/office/drawing/2014/main" id="{239BA5E4-CC14-4690-A47F-4B5DECCA83EF}"/>
                  </a:ext>
                </a:extLst>
              </p:cNvPr>
              <p:cNvSpPr/>
              <p:nvPr/>
            </p:nvSpPr>
            <p:spPr>
              <a:xfrm>
                <a:off x="3772066" y="4933574"/>
                <a:ext cx="428620" cy="4334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l-GR"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宋体"/>
                    <a:cs typeface="Times New Roman" panose="02020603050405020304" pitchFamily="18" charset="0"/>
                  </a:rPr>
                  <a:t>Σ</a:t>
                </a:r>
                <a:endParaRPr kumimoji="0" lang="zh-CN" altLang="en-US" sz="2800" b="0" i="0" u="none" strike="noStrike" kern="1200" cap="none" spc="0" normalizeH="0" baseline="0" noProof="0" dirty="0">
                  <a:ln>
                    <a:noFill/>
                  </a:ln>
                  <a:solidFill>
                    <a:srgbClr val="FFFFFF"/>
                  </a:solidFill>
                  <a:effectLst/>
                  <a:uLnTx/>
                  <a:uFillTx/>
                  <a:latin typeface="Arial"/>
                  <a:ea typeface="宋体"/>
                  <a:cs typeface="+mn-cs"/>
                </a:endParaRPr>
              </a:p>
            </p:txBody>
          </p:sp>
          <p:sp>
            <p:nvSpPr>
              <p:cNvPr id="49" name="矩形 48">
                <a:extLst>
                  <a:ext uri="{FF2B5EF4-FFF2-40B4-BE49-F238E27FC236}">
                    <a16:creationId xmlns:a16="http://schemas.microsoft.com/office/drawing/2014/main" id="{7CC27E11-750B-4581-BDFE-24C1D735CCEA}"/>
                  </a:ext>
                </a:extLst>
              </p:cNvPr>
              <p:cNvSpPr/>
              <p:nvPr/>
            </p:nvSpPr>
            <p:spPr>
              <a:xfrm>
                <a:off x="4727729" y="4925634"/>
                <a:ext cx="446083" cy="455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cxnSp>
            <p:nvCxnSpPr>
              <p:cNvPr id="51" name="直接连接符 50">
                <a:extLst>
                  <a:ext uri="{FF2B5EF4-FFF2-40B4-BE49-F238E27FC236}">
                    <a16:creationId xmlns:a16="http://schemas.microsoft.com/office/drawing/2014/main" id="{D1B8EC76-F0A8-45D5-9871-24E715B06655}"/>
                  </a:ext>
                </a:extLst>
              </p:cNvPr>
              <p:cNvCxnSpPr>
                <a:stCxn id="47" idx="6"/>
                <a:endCxn id="49" idx="1"/>
              </p:cNvCxnSpPr>
              <p:nvPr/>
            </p:nvCxnSpPr>
            <p:spPr>
              <a:xfrm>
                <a:off x="4200686" y="5149521"/>
                <a:ext cx="527044" cy="4763"/>
              </a:xfrm>
              <a:prstGeom prst="line">
                <a:avLst/>
              </a:prstGeom>
            </p:spPr>
            <p:style>
              <a:lnRef idx="1">
                <a:schemeClr val="dk1"/>
              </a:lnRef>
              <a:fillRef idx="0">
                <a:schemeClr val="dk1"/>
              </a:fillRef>
              <a:effectRef idx="0">
                <a:schemeClr val="dk1"/>
              </a:effectRef>
              <a:fontRef idx="minor">
                <a:schemeClr val="tx1"/>
              </a:fontRef>
            </p:style>
          </p:cxnSp>
          <p:sp>
            <p:nvSpPr>
              <p:cNvPr id="53" name="任意多边形: 形状 52">
                <a:extLst>
                  <a:ext uri="{FF2B5EF4-FFF2-40B4-BE49-F238E27FC236}">
                    <a16:creationId xmlns:a16="http://schemas.microsoft.com/office/drawing/2014/main" id="{84D10AF9-B6CC-4C02-B38D-51139014E402}"/>
                  </a:ext>
                </a:extLst>
              </p:cNvPr>
              <p:cNvSpPr/>
              <p:nvPr/>
            </p:nvSpPr>
            <p:spPr>
              <a:xfrm>
                <a:off x="4729317" y="5003439"/>
                <a:ext cx="425445" cy="292164"/>
              </a:xfrm>
              <a:custGeom>
                <a:avLst/>
                <a:gdLst>
                  <a:gd name="connsiteX0" fmla="*/ 0 w 425450"/>
                  <a:gd name="connsiteY0" fmla="*/ 279400 h 292100"/>
                  <a:gd name="connsiteX1" fmla="*/ 187325 w 425450"/>
                  <a:gd name="connsiteY1" fmla="*/ 266700 h 292100"/>
                  <a:gd name="connsiteX2" fmla="*/ 282575 w 425450"/>
                  <a:gd name="connsiteY2" fmla="*/ 50800 h 292100"/>
                  <a:gd name="connsiteX3" fmla="*/ 425450 w 425450"/>
                  <a:gd name="connsiteY3" fmla="*/ 0 h 292100"/>
                </a:gdLst>
                <a:ahLst/>
                <a:cxnLst>
                  <a:cxn ang="0">
                    <a:pos x="connsiteX0" y="connsiteY0"/>
                  </a:cxn>
                  <a:cxn ang="0">
                    <a:pos x="connsiteX1" y="connsiteY1"/>
                  </a:cxn>
                  <a:cxn ang="0">
                    <a:pos x="connsiteX2" y="connsiteY2"/>
                  </a:cxn>
                  <a:cxn ang="0">
                    <a:pos x="connsiteX3" y="connsiteY3"/>
                  </a:cxn>
                </a:cxnLst>
                <a:rect l="l" t="t" r="r" b="b"/>
                <a:pathLst>
                  <a:path w="425450" h="292100">
                    <a:moveTo>
                      <a:pt x="0" y="279400"/>
                    </a:moveTo>
                    <a:cubicBezTo>
                      <a:pt x="70114" y="292100"/>
                      <a:pt x="140229" y="304800"/>
                      <a:pt x="187325" y="266700"/>
                    </a:cubicBezTo>
                    <a:cubicBezTo>
                      <a:pt x="234421" y="228600"/>
                      <a:pt x="242888" y="95250"/>
                      <a:pt x="282575" y="50800"/>
                    </a:cubicBezTo>
                    <a:cubicBezTo>
                      <a:pt x="322263" y="6350"/>
                      <a:pt x="373856" y="3175"/>
                      <a:pt x="42545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grpSp>
        <p:sp>
          <p:nvSpPr>
            <p:cNvPr id="55" name="椭圆 54">
              <a:extLst>
                <a:ext uri="{FF2B5EF4-FFF2-40B4-BE49-F238E27FC236}">
                  <a16:creationId xmlns:a16="http://schemas.microsoft.com/office/drawing/2014/main" id="{31723EFE-7630-4837-BD26-E9F13ABD919A}"/>
                </a:ext>
              </a:extLst>
            </p:cNvPr>
            <p:cNvSpPr/>
            <p:nvPr/>
          </p:nvSpPr>
          <p:spPr>
            <a:xfrm>
              <a:off x="6016104" y="5631305"/>
              <a:ext cx="428620" cy="4334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l-GR"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宋体"/>
                  <a:cs typeface="Times New Roman" panose="02020603050405020304" pitchFamily="18" charset="0"/>
                </a:rPr>
                <a:t>Σ</a:t>
              </a:r>
              <a:endParaRPr kumimoji="0" lang="zh-CN" altLang="en-US" sz="2800" b="0" i="0" u="none" strike="noStrike" kern="1200" cap="none" spc="0" normalizeH="0" baseline="0" noProof="0" dirty="0">
                <a:ln>
                  <a:noFill/>
                </a:ln>
                <a:solidFill>
                  <a:srgbClr val="FFFFFF"/>
                </a:solidFill>
                <a:effectLst/>
                <a:uLnTx/>
                <a:uFillTx/>
                <a:latin typeface="Arial"/>
                <a:ea typeface="宋体"/>
                <a:cs typeface="+mn-cs"/>
              </a:endParaRPr>
            </a:p>
          </p:txBody>
        </p:sp>
        <p:sp>
          <p:nvSpPr>
            <p:cNvPr id="14356" name="文本框 72">
              <a:extLst>
                <a:ext uri="{FF2B5EF4-FFF2-40B4-BE49-F238E27FC236}">
                  <a16:creationId xmlns:a16="http://schemas.microsoft.com/office/drawing/2014/main" id="{2E11E38A-28FF-4DD7-ACB0-0D809BA2E31D}"/>
                </a:ext>
              </a:extLst>
            </p:cNvPr>
            <p:cNvSpPr txBox="1">
              <a:spLocks noChangeArrowheads="1"/>
            </p:cNvSpPr>
            <p:nvPr/>
          </p:nvSpPr>
          <p:spPr bwMode="auto">
            <a:xfrm>
              <a:off x="2627716" y="5459004"/>
              <a:ext cx="432983" cy="465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18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endParaRPr kumimoji="0" lang="zh-CN" altLang="en-US" sz="14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58" name="直接箭头连接符 57">
              <a:extLst>
                <a:ext uri="{FF2B5EF4-FFF2-40B4-BE49-F238E27FC236}">
                  <a16:creationId xmlns:a16="http://schemas.microsoft.com/office/drawing/2014/main" id="{C240AC79-938B-4289-B079-1135D3BE809B}"/>
                </a:ext>
              </a:extLst>
            </p:cNvPr>
            <p:cNvCxnSpPr>
              <a:cxnSpLocks/>
              <a:endCxn id="47" idx="2"/>
            </p:cNvCxnSpPr>
            <p:nvPr/>
          </p:nvCxnSpPr>
          <p:spPr bwMode="auto">
            <a:xfrm>
              <a:off x="1907704" y="5845664"/>
              <a:ext cx="2054200"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3A7D6E73-105A-4C44-8BF0-CB19CCD4E698}"/>
                </a:ext>
              </a:extLst>
            </p:cNvPr>
            <p:cNvCxnSpPr>
              <a:cxnSpLocks/>
              <a:stCxn id="49" idx="3"/>
              <a:endCxn id="55" idx="2"/>
            </p:cNvCxnSpPr>
            <p:nvPr/>
          </p:nvCxnSpPr>
          <p:spPr bwMode="auto">
            <a:xfrm>
              <a:off x="5363650" y="5848840"/>
              <a:ext cx="652454"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44D164E4-A663-465E-A21C-F474BE762E28}"/>
                </a:ext>
              </a:extLst>
            </p:cNvPr>
            <p:cNvCxnSpPr>
              <a:cxnSpLocks/>
            </p:cNvCxnSpPr>
            <p:nvPr/>
          </p:nvCxnSpPr>
          <p:spPr bwMode="auto">
            <a:xfrm>
              <a:off x="6444723" y="5836137"/>
              <a:ext cx="835015"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4360" name="文本框 74">
              <a:extLst>
                <a:ext uri="{FF2B5EF4-FFF2-40B4-BE49-F238E27FC236}">
                  <a16:creationId xmlns:a16="http://schemas.microsoft.com/office/drawing/2014/main" id="{63E3DF4E-7930-43B9-8C63-BA0A4934164E}"/>
                </a:ext>
              </a:extLst>
            </p:cNvPr>
            <p:cNvSpPr txBox="1">
              <a:spLocks noChangeArrowheads="1"/>
            </p:cNvSpPr>
            <p:nvPr/>
          </p:nvSpPr>
          <p:spPr bwMode="auto">
            <a:xfrm>
              <a:off x="6630975" y="5396650"/>
              <a:ext cx="3642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8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k</a:t>
              </a:r>
              <a:endParaRPr kumimoji="0" lang="zh-CN" altLang="en-US" sz="14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361" name="文本框 71">
              <a:extLst>
                <a:ext uri="{FF2B5EF4-FFF2-40B4-BE49-F238E27FC236}">
                  <a16:creationId xmlns:a16="http://schemas.microsoft.com/office/drawing/2014/main" id="{6F4CBF68-3176-4C05-8219-0DA260B1221B}"/>
                </a:ext>
              </a:extLst>
            </p:cNvPr>
            <p:cNvSpPr txBox="1">
              <a:spLocks noChangeArrowheads="1"/>
            </p:cNvSpPr>
            <p:nvPr/>
          </p:nvSpPr>
          <p:spPr bwMode="auto">
            <a:xfrm>
              <a:off x="5841080" y="4859868"/>
              <a:ext cx="661696" cy="36933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k</a:t>
              </a:r>
              <a:endParaRPr kumimoji="0" lang="zh-CN" altLang="en-US" sz="14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362" name="文本框 71">
              <a:extLst>
                <a:ext uri="{FF2B5EF4-FFF2-40B4-BE49-F238E27FC236}">
                  <a16:creationId xmlns:a16="http://schemas.microsoft.com/office/drawing/2014/main" id="{3C3FE796-BD4C-40CE-AA9A-84E54D08E947}"/>
                </a:ext>
              </a:extLst>
            </p:cNvPr>
            <p:cNvSpPr txBox="1">
              <a:spLocks noChangeArrowheads="1"/>
            </p:cNvSpPr>
            <p:nvPr/>
          </p:nvSpPr>
          <p:spPr bwMode="auto">
            <a:xfrm>
              <a:off x="3822425" y="4861793"/>
              <a:ext cx="1694718" cy="369332"/>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a:t>
              </a:r>
              <a:endParaRPr kumimoji="0" lang="zh-CN" altLang="en-US" sz="14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363" name="文本框 71">
              <a:extLst>
                <a:ext uri="{FF2B5EF4-FFF2-40B4-BE49-F238E27FC236}">
                  <a16:creationId xmlns:a16="http://schemas.microsoft.com/office/drawing/2014/main" id="{4EE4A4D7-A4C2-435B-95C2-8A7529998E4D}"/>
                </a:ext>
              </a:extLst>
            </p:cNvPr>
            <p:cNvSpPr txBox="1">
              <a:spLocks noChangeArrowheads="1"/>
            </p:cNvSpPr>
            <p:nvPr/>
          </p:nvSpPr>
          <p:spPr bwMode="auto">
            <a:xfrm>
              <a:off x="2209165" y="4861793"/>
              <a:ext cx="1209788" cy="369332"/>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endParaRPr kumimoji="0" lang="zh-CN" altLang="en-US" sz="14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cxnSp>
        <p:nvCxnSpPr>
          <p:cNvPr id="35" name="直接连接符 34">
            <a:extLst>
              <a:ext uri="{FF2B5EF4-FFF2-40B4-BE49-F238E27FC236}">
                <a16:creationId xmlns:a16="http://schemas.microsoft.com/office/drawing/2014/main" id="{420A566D-8218-4C42-977F-74DB6D8E8FB5}"/>
              </a:ext>
            </a:extLst>
          </p:cNvPr>
          <p:cNvCxnSpPr>
            <a:cxnSpLocks/>
            <a:endCxn id="14363" idx="1"/>
          </p:cNvCxnSpPr>
          <p:nvPr/>
        </p:nvCxnSpPr>
        <p:spPr>
          <a:xfrm>
            <a:off x="676275" y="5046663"/>
            <a:ext cx="1209675" cy="0"/>
          </a:xfrm>
          <a:prstGeom prst="line">
            <a:avLst/>
          </a:prstGeom>
          <a:ln>
            <a:prstDash val="dash"/>
          </a:ln>
        </p:spPr>
        <p:style>
          <a:lnRef idx="3">
            <a:schemeClr val="accent6"/>
          </a:lnRef>
          <a:fillRef idx="0">
            <a:schemeClr val="accent6"/>
          </a:fillRef>
          <a:effectRef idx="2">
            <a:schemeClr val="accent6"/>
          </a:effectRef>
          <a:fontRef idx="minor">
            <a:schemeClr val="tx1"/>
          </a:fontRef>
        </p:style>
      </p:cxnSp>
      <p:cxnSp>
        <p:nvCxnSpPr>
          <p:cNvPr id="79" name="直接连接符 78">
            <a:extLst>
              <a:ext uri="{FF2B5EF4-FFF2-40B4-BE49-F238E27FC236}">
                <a16:creationId xmlns:a16="http://schemas.microsoft.com/office/drawing/2014/main" id="{CCF4456D-33F8-4BAB-8962-3797B081A055}"/>
              </a:ext>
            </a:extLst>
          </p:cNvPr>
          <p:cNvCxnSpPr>
            <a:cxnSpLocks/>
            <a:stCxn id="14363" idx="3"/>
          </p:cNvCxnSpPr>
          <p:nvPr/>
        </p:nvCxnSpPr>
        <p:spPr>
          <a:xfrm>
            <a:off x="3095625" y="5046663"/>
            <a:ext cx="403225" cy="0"/>
          </a:xfrm>
          <a:prstGeom prst="line">
            <a:avLst/>
          </a:prstGeom>
          <a:ln>
            <a:prstDash val="dash"/>
          </a:ln>
        </p:spPr>
        <p:style>
          <a:lnRef idx="3">
            <a:schemeClr val="accent6"/>
          </a:lnRef>
          <a:fillRef idx="0">
            <a:schemeClr val="accent6"/>
          </a:fillRef>
          <a:effectRef idx="2">
            <a:schemeClr val="accent6"/>
          </a:effectRef>
          <a:fontRef idx="minor">
            <a:schemeClr val="tx1"/>
          </a:fontRef>
        </p:style>
      </p:cxnSp>
      <p:cxnSp>
        <p:nvCxnSpPr>
          <p:cNvPr id="82" name="直接连接符 81">
            <a:extLst>
              <a:ext uri="{FF2B5EF4-FFF2-40B4-BE49-F238E27FC236}">
                <a16:creationId xmlns:a16="http://schemas.microsoft.com/office/drawing/2014/main" id="{A5FE6B2A-CDD7-49DA-ABF1-A14FB0C92B63}"/>
              </a:ext>
            </a:extLst>
          </p:cNvPr>
          <p:cNvCxnSpPr>
            <a:cxnSpLocks/>
            <a:endCxn id="14361" idx="1"/>
          </p:cNvCxnSpPr>
          <p:nvPr/>
        </p:nvCxnSpPr>
        <p:spPr>
          <a:xfrm>
            <a:off x="5192713" y="5045075"/>
            <a:ext cx="323850" cy="0"/>
          </a:xfrm>
          <a:prstGeom prst="line">
            <a:avLst/>
          </a:prstGeom>
          <a:ln>
            <a:prstDash val="dash"/>
          </a:ln>
        </p:spPr>
        <p:style>
          <a:lnRef idx="3">
            <a:schemeClr val="accent6"/>
          </a:lnRef>
          <a:fillRef idx="0">
            <a:schemeClr val="accent6"/>
          </a:fillRef>
          <a:effectRef idx="2">
            <a:schemeClr val="accent6"/>
          </a:effectRef>
          <a:fontRef idx="minor">
            <a:schemeClr val="tx1"/>
          </a:fontRef>
        </p:style>
      </p:cxnSp>
      <p:cxnSp>
        <p:nvCxnSpPr>
          <p:cNvPr id="85" name="直接连接符 84">
            <a:extLst>
              <a:ext uri="{FF2B5EF4-FFF2-40B4-BE49-F238E27FC236}">
                <a16:creationId xmlns:a16="http://schemas.microsoft.com/office/drawing/2014/main" id="{BB2BAF71-8EB0-4D57-A1D7-308796161363}"/>
              </a:ext>
            </a:extLst>
          </p:cNvPr>
          <p:cNvCxnSpPr>
            <a:cxnSpLocks/>
          </p:cNvCxnSpPr>
          <p:nvPr/>
        </p:nvCxnSpPr>
        <p:spPr>
          <a:xfrm>
            <a:off x="6178550" y="5045075"/>
            <a:ext cx="1209675" cy="0"/>
          </a:xfrm>
          <a:prstGeom prst="line">
            <a:avLst/>
          </a:prstGeom>
          <a:ln>
            <a:prstDash val="dash"/>
          </a:ln>
        </p:spPr>
        <p:style>
          <a:lnRef idx="3">
            <a:schemeClr val="accent6"/>
          </a:lnRef>
          <a:fillRef idx="0">
            <a:schemeClr val="accent6"/>
          </a:fillRef>
          <a:effectRef idx="2">
            <a:schemeClr val="accent6"/>
          </a:effectRef>
          <a:fontRef idx="minor">
            <a:schemeClr val="tx1"/>
          </a:fontRef>
        </p:style>
      </p:cxnSp>
      <p:sp>
        <p:nvSpPr>
          <p:cNvPr id="14344" name="文本框 86">
            <a:extLst>
              <a:ext uri="{FF2B5EF4-FFF2-40B4-BE49-F238E27FC236}">
                <a16:creationId xmlns:a16="http://schemas.microsoft.com/office/drawing/2014/main" id="{32A0BF00-60E4-4B10-81DE-0A13B695DB6D}"/>
              </a:ext>
            </a:extLst>
          </p:cNvPr>
          <p:cNvSpPr txBox="1">
            <a:spLocks noChangeArrowheads="1"/>
          </p:cNvSpPr>
          <p:nvPr/>
        </p:nvSpPr>
        <p:spPr bwMode="auto">
          <a:xfrm>
            <a:off x="1885950" y="6416675"/>
            <a:ext cx="1209675" cy="3683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FF0000"/>
                </a:solidFill>
                <a:effectLst/>
                <a:uLnTx/>
                <a:uFillTx/>
                <a:latin typeface="Microsoft YaHei" panose="020B0503020204020204" pitchFamily="34" charset="-122"/>
                <a:ea typeface="Microsoft YaHei" panose="020B0503020204020204" pitchFamily="34" charset="-122"/>
                <a:cs typeface="+mn-cs"/>
              </a:rPr>
              <a:t>输入层</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45" name="文本框 87">
            <a:extLst>
              <a:ext uri="{FF2B5EF4-FFF2-40B4-BE49-F238E27FC236}">
                <a16:creationId xmlns:a16="http://schemas.microsoft.com/office/drawing/2014/main" id="{18F987F9-01C6-4D7C-80B1-89E2E8E63E05}"/>
              </a:ext>
            </a:extLst>
          </p:cNvPr>
          <p:cNvSpPr txBox="1">
            <a:spLocks noChangeArrowheads="1"/>
          </p:cNvSpPr>
          <p:nvPr/>
        </p:nvSpPr>
        <p:spPr bwMode="auto">
          <a:xfrm>
            <a:off x="3498850" y="6399213"/>
            <a:ext cx="1693863" cy="36988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FF0000"/>
                </a:solidFill>
                <a:effectLst/>
                <a:uLnTx/>
                <a:uFillTx/>
                <a:latin typeface="Microsoft YaHei" panose="020B0503020204020204" pitchFamily="34" charset="-122"/>
                <a:ea typeface="Microsoft YaHei" panose="020B0503020204020204" pitchFamily="34" charset="-122"/>
                <a:cs typeface="+mn-cs"/>
              </a:rPr>
              <a:t>隐含层</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46" name="文本框 88">
            <a:extLst>
              <a:ext uri="{FF2B5EF4-FFF2-40B4-BE49-F238E27FC236}">
                <a16:creationId xmlns:a16="http://schemas.microsoft.com/office/drawing/2014/main" id="{1EB5F49F-053F-488B-8FBE-E9F9DC1D5D76}"/>
              </a:ext>
            </a:extLst>
          </p:cNvPr>
          <p:cNvSpPr txBox="1">
            <a:spLocks noChangeArrowheads="1"/>
          </p:cNvSpPr>
          <p:nvPr/>
        </p:nvSpPr>
        <p:spPr bwMode="auto">
          <a:xfrm>
            <a:off x="5419725" y="6386513"/>
            <a:ext cx="936625" cy="3698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FF0000"/>
                </a:solidFill>
                <a:effectLst/>
                <a:uLnTx/>
                <a:uFillTx/>
                <a:latin typeface="Microsoft YaHei" panose="020B0503020204020204" pitchFamily="34" charset="-122"/>
                <a:ea typeface="Microsoft YaHei" panose="020B0503020204020204" pitchFamily="34" charset="-122"/>
                <a:cs typeface="+mn-cs"/>
              </a:rPr>
              <a:t>输出层</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47" name="文本框 89">
            <a:extLst>
              <a:ext uri="{FF2B5EF4-FFF2-40B4-BE49-F238E27FC236}">
                <a16:creationId xmlns:a16="http://schemas.microsoft.com/office/drawing/2014/main" id="{2BF4FE97-49FB-49F9-83EC-89FBE93562C4}"/>
              </a:ext>
            </a:extLst>
          </p:cNvPr>
          <p:cNvSpPr txBox="1">
            <a:spLocks noChangeArrowheads="1"/>
          </p:cNvSpPr>
          <p:nvPr/>
        </p:nvSpPr>
        <p:spPr bwMode="auto">
          <a:xfrm>
            <a:off x="6350" y="2982913"/>
            <a:ext cx="13223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FF0000"/>
                </a:solidFill>
                <a:effectLst/>
                <a:uLnTx/>
                <a:uFillTx/>
                <a:latin typeface="Microsoft YaHei" panose="020B0503020204020204" pitchFamily="34" charset="-122"/>
                <a:ea typeface="Microsoft YaHei" panose="020B0503020204020204" pitchFamily="34" charset="-122"/>
                <a:cs typeface="+mn-cs"/>
              </a:rPr>
              <a:t>网络结构</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48" name="文本框 90">
            <a:extLst>
              <a:ext uri="{FF2B5EF4-FFF2-40B4-BE49-F238E27FC236}">
                <a16:creationId xmlns:a16="http://schemas.microsoft.com/office/drawing/2014/main" id="{16E5986E-4A78-4165-B953-406BA53C84CD}"/>
              </a:ext>
            </a:extLst>
          </p:cNvPr>
          <p:cNvSpPr txBox="1">
            <a:spLocks noChangeArrowheads="1"/>
          </p:cNvSpPr>
          <p:nvPr/>
        </p:nvSpPr>
        <p:spPr bwMode="auto">
          <a:xfrm>
            <a:off x="93663" y="5619750"/>
            <a:ext cx="1422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FF0000"/>
                </a:solidFill>
                <a:effectLst/>
                <a:uLnTx/>
                <a:uFillTx/>
                <a:latin typeface="Microsoft YaHei" panose="020B0503020204020204" pitchFamily="34" charset="-122"/>
                <a:ea typeface="Microsoft YaHei" panose="020B0503020204020204" pitchFamily="34" charset="-122"/>
                <a:cs typeface="+mn-cs"/>
              </a:rPr>
              <a:t>神经元函数</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49" name="文本框 14338">
            <a:extLst>
              <a:ext uri="{FF2B5EF4-FFF2-40B4-BE49-F238E27FC236}">
                <a16:creationId xmlns:a16="http://schemas.microsoft.com/office/drawing/2014/main" id="{16D0BABD-ED5F-430F-B541-649B2FC8E573}"/>
              </a:ext>
            </a:extLst>
          </p:cNvPr>
          <p:cNvSpPr txBox="1">
            <a:spLocks noChangeArrowheads="1"/>
          </p:cNvSpPr>
          <p:nvPr/>
        </p:nvSpPr>
        <p:spPr bwMode="auto">
          <a:xfrm>
            <a:off x="7143750" y="2565400"/>
            <a:ext cx="1963738" cy="1895475"/>
          </a:xfrm>
          <a:prstGeom prst="rect">
            <a:avLst/>
          </a:prstGeom>
          <a:solidFill>
            <a:srgbClr val="FFFF00"/>
          </a:solidFill>
          <a:ln w="9525">
            <a:solidFill>
              <a:srgbClr val="FF00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1600" b="1" i="0" u="none" strike="noStrike" kern="1200" cap="none" spc="0" normalizeH="0" baseline="0" noProof="0">
                <a:ln>
                  <a:noFill/>
                </a:ln>
                <a:solidFill>
                  <a:srgbClr val="00B0F0"/>
                </a:solidFill>
                <a:effectLst/>
                <a:uLnTx/>
                <a:uFillTx/>
                <a:latin typeface="Microsoft YaHei" panose="020B0503020204020204" pitchFamily="34" charset="-122"/>
                <a:ea typeface="Microsoft YaHei" panose="020B0503020204020204" pitchFamily="34" charset="-122"/>
                <a:cs typeface="+mn-cs"/>
              </a:rPr>
              <a:t>注意：</a:t>
            </a:r>
            <a:endParaRPr kumimoji="0" lang="en-US" altLang="zh-CN" sz="1600" b="1" i="0" u="none" strike="noStrike" kern="1200" cap="none" spc="0" normalizeH="0" baseline="0" noProof="0">
              <a:ln>
                <a:noFill/>
              </a:ln>
              <a:solidFill>
                <a:srgbClr val="00B0F0"/>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defRPr/>
            </a:pPr>
            <a:r>
              <a:rPr kumimoji="0" lang="zh-CN" altLang="en-US" sz="1600" b="1"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输入层没有任何神经元函数</a:t>
            </a:r>
            <a:endParaRPr kumimoji="0" lang="en-US" altLang="zh-CN" sz="1600" b="1"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defRPr/>
            </a:pPr>
            <a:r>
              <a:rPr kumimoji="0" lang="zh-CN" altLang="en-US" sz="1600" b="1"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输出层仅有求和功能</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1F5F8D7-59D6-4CE2-8B06-7CFD8FA323F1}"/>
              </a:ext>
            </a:extLst>
          </p:cNvPr>
          <p:cNvSpPr/>
          <p:nvPr/>
        </p:nvSpPr>
        <p:spPr>
          <a:xfrm>
            <a:off x="323850" y="1412875"/>
            <a:ext cx="8712200" cy="122396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defRPr/>
            </a:pPr>
            <a:r>
              <a:rPr lang="zh-CN" altLang="en-US" sz="2000" b="1">
                <a:solidFill>
                  <a:srgbClr val="FF0000"/>
                </a:solidFill>
                <a:latin typeface="Microsoft YaHei" panose="020B0503020204020204" pitchFamily="34" charset="-122"/>
                <a:ea typeface="Microsoft YaHei" panose="020B0503020204020204" pitchFamily="34" charset="-122"/>
              </a:rPr>
              <a:t>回顾</a:t>
            </a:r>
            <a:r>
              <a:rPr lang="en-US" altLang="zh-CN" sz="2000" b="1">
                <a:solidFill>
                  <a:srgbClr val="FF0000"/>
                </a:solidFill>
                <a:latin typeface="Microsoft YaHei" panose="020B0503020204020204" pitchFamily="34" charset="-122"/>
                <a:ea typeface="Microsoft YaHei" panose="020B0503020204020204" pitchFamily="34" charset="-122"/>
              </a:rPr>
              <a:t>Delta</a:t>
            </a:r>
            <a:r>
              <a:rPr lang="zh-CN" altLang="en-US" sz="2000" b="1">
                <a:solidFill>
                  <a:srgbClr val="FF0000"/>
                </a:solidFill>
                <a:latin typeface="Microsoft YaHei" panose="020B0503020204020204" pitchFamily="34" charset="-122"/>
                <a:ea typeface="Microsoft YaHei" panose="020B0503020204020204" pitchFamily="34" charset="-122"/>
              </a:rPr>
              <a:t>算法 </a:t>
            </a:r>
          </a:p>
        </p:txBody>
      </p:sp>
      <p:sp>
        <p:nvSpPr>
          <p:cNvPr id="2" name="文本框 1">
            <a:extLst>
              <a:ext uri="{FF2B5EF4-FFF2-40B4-BE49-F238E27FC236}">
                <a16:creationId xmlns:a16="http://schemas.microsoft.com/office/drawing/2014/main" id="{0B7E2DB7-2DC6-4225-A9DF-B5E3E4192AE9}"/>
              </a:ext>
            </a:extLst>
          </p:cNvPr>
          <p:cNvSpPr txBox="1"/>
          <p:nvPr/>
        </p:nvSpPr>
        <p:spPr>
          <a:xfrm>
            <a:off x="1073150" y="260350"/>
            <a:ext cx="5210175" cy="552450"/>
          </a:xfrm>
          <a:prstGeom prst="rect">
            <a:avLst/>
          </a:prstGeom>
          <a:noFill/>
        </p:spPr>
        <p:txBody>
          <a:bodyPr>
            <a:spAutoFit/>
          </a:bodyPr>
          <a:lstStyle/>
          <a:p>
            <a:pPr algn="just">
              <a:lnSpc>
                <a:spcPct val="120000"/>
              </a:lnSpc>
              <a:defRPr/>
            </a:pPr>
            <a:r>
              <a:rPr lang="zh-CN" altLang="en-US" sz="2800" b="1" dirty="0">
                <a:solidFill>
                  <a:srgbClr val="000000"/>
                </a:solidFill>
                <a:effectLst>
                  <a:outerShdw blurRad="38100" dist="38100" dir="2700000" algn="tl">
                    <a:srgbClr val="C0C0C0"/>
                  </a:outerShdw>
                </a:effectLst>
                <a:latin typeface="Verdana" panose="020B0604030504040204" pitchFamily="34" charset="0"/>
              </a:rPr>
              <a:t>反向传播 </a:t>
            </a:r>
            <a:r>
              <a:rPr lang="en-US" altLang="zh-CN" sz="2800" b="1" dirty="0">
                <a:solidFill>
                  <a:srgbClr val="000000"/>
                </a:solidFill>
                <a:effectLst>
                  <a:outerShdw blurRad="38100" dist="38100" dir="2700000" algn="tl">
                    <a:srgbClr val="C0C0C0"/>
                  </a:outerShdw>
                </a:effectLst>
                <a:latin typeface="Verdana" panose="020B0604030504040204" pitchFamily="34" charset="0"/>
              </a:rPr>
              <a:t>– Delta </a:t>
            </a:r>
            <a:r>
              <a:rPr lang="zh-CN" altLang="en-US" sz="2800" b="1" dirty="0">
                <a:solidFill>
                  <a:srgbClr val="000000"/>
                </a:solidFill>
                <a:effectLst>
                  <a:outerShdw blurRad="38100" dist="38100" dir="2700000" algn="tl">
                    <a:srgbClr val="C0C0C0"/>
                  </a:outerShdw>
                </a:effectLst>
                <a:latin typeface="Verdana" panose="020B0604030504040204" pitchFamily="34" charset="0"/>
              </a:rPr>
              <a:t>算法</a:t>
            </a:r>
          </a:p>
        </p:txBody>
      </p:sp>
      <p:graphicFrame>
        <p:nvGraphicFramePr>
          <p:cNvPr id="15364" name="Object 9">
            <a:extLst>
              <a:ext uri="{FF2B5EF4-FFF2-40B4-BE49-F238E27FC236}">
                <a16:creationId xmlns:a16="http://schemas.microsoft.com/office/drawing/2014/main" id="{EC7C0E5F-7F0B-46A6-B1F2-D096AD17FBEB}"/>
              </a:ext>
            </a:extLst>
          </p:cNvPr>
          <p:cNvGraphicFramePr>
            <a:graphicFrameLocks noChangeAspect="1"/>
          </p:cNvGraphicFramePr>
          <p:nvPr/>
        </p:nvGraphicFramePr>
        <p:xfrm>
          <a:off x="539750" y="1557338"/>
          <a:ext cx="6369050" cy="893762"/>
        </p:xfrm>
        <a:graphic>
          <a:graphicData uri="http://schemas.openxmlformats.org/presentationml/2006/ole">
            <mc:AlternateContent xmlns:mc="http://schemas.openxmlformats.org/markup-compatibility/2006">
              <mc:Choice xmlns:v="urn:schemas-microsoft-com:vml" Requires="v">
                <p:oleObj spid="_x0000_s113672" name="Equation" r:id="rId3" imgW="3441700" imgH="482600" progId="Equation.DSMT4">
                  <p:embed/>
                </p:oleObj>
              </mc:Choice>
              <mc:Fallback>
                <p:oleObj name="Equation" r:id="rId3" imgW="3441700" imgH="482600" progId="Equation.DSMT4">
                  <p:embed/>
                  <p:pic>
                    <p:nvPicPr>
                      <p:cNvPr id="15364" name="Object 9">
                        <a:extLst>
                          <a:ext uri="{FF2B5EF4-FFF2-40B4-BE49-F238E27FC236}">
                            <a16:creationId xmlns:a16="http://schemas.microsoft.com/office/drawing/2014/main" id="{EC7C0E5F-7F0B-46A6-B1F2-D096AD17FB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557338"/>
                        <a:ext cx="6369050"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6" name="直接连接符 5">
            <a:extLst>
              <a:ext uri="{FF2B5EF4-FFF2-40B4-BE49-F238E27FC236}">
                <a16:creationId xmlns:a16="http://schemas.microsoft.com/office/drawing/2014/main" id="{88CC4875-4E1C-427B-93C9-F118CBAC2BE0}"/>
              </a:ext>
            </a:extLst>
          </p:cNvPr>
          <p:cNvCxnSpPr/>
          <p:nvPr/>
        </p:nvCxnSpPr>
        <p:spPr>
          <a:xfrm>
            <a:off x="7019925" y="1557338"/>
            <a:ext cx="0" cy="1008062"/>
          </a:xfrm>
          <a:prstGeom prst="line">
            <a:avLst/>
          </a:prstGeom>
        </p:spPr>
        <p:style>
          <a:lnRef idx="3">
            <a:schemeClr val="accent5"/>
          </a:lnRef>
          <a:fillRef idx="0">
            <a:schemeClr val="accent5"/>
          </a:fillRef>
          <a:effectRef idx="2">
            <a:schemeClr val="accent5"/>
          </a:effectRef>
          <a:fontRef idx="minor">
            <a:schemeClr val="tx1"/>
          </a:fontRef>
        </p:style>
      </p:cxnSp>
      <p:grpSp>
        <p:nvGrpSpPr>
          <p:cNvPr id="15366" name="组合 6">
            <a:extLst>
              <a:ext uri="{FF2B5EF4-FFF2-40B4-BE49-F238E27FC236}">
                <a16:creationId xmlns:a16="http://schemas.microsoft.com/office/drawing/2014/main" id="{8D963339-AE80-4848-B8BF-B24CFE22059D}"/>
              </a:ext>
            </a:extLst>
          </p:cNvPr>
          <p:cNvGrpSpPr>
            <a:grpSpLocks noChangeAspect="1"/>
          </p:cNvGrpSpPr>
          <p:nvPr/>
        </p:nvGrpSpPr>
        <p:grpSpPr bwMode="auto">
          <a:xfrm>
            <a:off x="2162175" y="2779381"/>
            <a:ext cx="4746625" cy="3097212"/>
            <a:chOff x="899592" y="1359012"/>
            <a:chExt cx="6174620" cy="4028544"/>
          </a:xfrm>
        </p:grpSpPr>
        <p:sp>
          <p:nvSpPr>
            <p:cNvPr id="8" name="椭圆 7">
              <a:extLst>
                <a:ext uri="{FF2B5EF4-FFF2-40B4-BE49-F238E27FC236}">
                  <a16:creationId xmlns:a16="http://schemas.microsoft.com/office/drawing/2014/main" id="{E793AAAC-7982-4445-841C-8A206CC7C759}"/>
                </a:ext>
              </a:extLst>
            </p:cNvPr>
            <p:cNvSpPr/>
            <p:nvPr/>
          </p:nvSpPr>
          <p:spPr>
            <a:xfrm>
              <a:off x="1835079" y="1844254"/>
              <a:ext cx="433669" cy="4336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9" name="椭圆 8">
              <a:extLst>
                <a:ext uri="{FF2B5EF4-FFF2-40B4-BE49-F238E27FC236}">
                  <a16:creationId xmlns:a16="http://schemas.microsoft.com/office/drawing/2014/main" id="{AD810F9A-8434-4EC8-A25C-2C4E69CA1ECF}"/>
                </a:ext>
              </a:extLst>
            </p:cNvPr>
            <p:cNvSpPr/>
            <p:nvPr/>
          </p:nvSpPr>
          <p:spPr>
            <a:xfrm>
              <a:off x="1835079" y="2851906"/>
              <a:ext cx="433669" cy="4336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10" name="椭圆 9">
              <a:extLst>
                <a:ext uri="{FF2B5EF4-FFF2-40B4-BE49-F238E27FC236}">
                  <a16:creationId xmlns:a16="http://schemas.microsoft.com/office/drawing/2014/main" id="{F8EA0183-40D3-4698-AF88-A81AFCC86842}"/>
                </a:ext>
              </a:extLst>
            </p:cNvPr>
            <p:cNvSpPr/>
            <p:nvPr/>
          </p:nvSpPr>
          <p:spPr>
            <a:xfrm>
              <a:off x="1835079" y="3861624"/>
              <a:ext cx="433669" cy="4315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11" name="椭圆 10">
              <a:extLst>
                <a:ext uri="{FF2B5EF4-FFF2-40B4-BE49-F238E27FC236}">
                  <a16:creationId xmlns:a16="http://schemas.microsoft.com/office/drawing/2014/main" id="{34770B67-4F36-4088-BB1A-2BAAACD0B905}"/>
                </a:ext>
              </a:extLst>
            </p:cNvPr>
            <p:cNvSpPr/>
            <p:nvPr/>
          </p:nvSpPr>
          <p:spPr>
            <a:xfrm>
              <a:off x="3780394" y="1377595"/>
              <a:ext cx="431603" cy="431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12" name="椭圆 11">
              <a:extLst>
                <a:ext uri="{FF2B5EF4-FFF2-40B4-BE49-F238E27FC236}">
                  <a16:creationId xmlns:a16="http://schemas.microsoft.com/office/drawing/2014/main" id="{2CA39D34-332F-4428-ACB0-6D2FFF517334}"/>
                </a:ext>
              </a:extLst>
            </p:cNvPr>
            <p:cNvSpPr/>
            <p:nvPr/>
          </p:nvSpPr>
          <p:spPr>
            <a:xfrm>
              <a:off x="3780394" y="2851906"/>
              <a:ext cx="431603" cy="4336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13" name="椭圆 12">
              <a:extLst>
                <a:ext uri="{FF2B5EF4-FFF2-40B4-BE49-F238E27FC236}">
                  <a16:creationId xmlns:a16="http://schemas.microsoft.com/office/drawing/2014/main" id="{9567D582-2EBF-4DCC-85B9-C9CE538E21F7}"/>
                </a:ext>
              </a:extLst>
            </p:cNvPr>
            <p:cNvSpPr/>
            <p:nvPr/>
          </p:nvSpPr>
          <p:spPr>
            <a:xfrm>
              <a:off x="3780394" y="4437720"/>
              <a:ext cx="431603" cy="431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14" name="椭圆 13">
              <a:extLst>
                <a:ext uri="{FF2B5EF4-FFF2-40B4-BE49-F238E27FC236}">
                  <a16:creationId xmlns:a16="http://schemas.microsoft.com/office/drawing/2014/main" id="{33C08A86-76DF-42CB-BF3A-F16BA0EE4A8B}"/>
                </a:ext>
              </a:extLst>
            </p:cNvPr>
            <p:cNvSpPr/>
            <p:nvPr/>
          </p:nvSpPr>
          <p:spPr>
            <a:xfrm>
              <a:off x="5436596" y="2133334"/>
              <a:ext cx="431603" cy="431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15" name="椭圆 14">
              <a:extLst>
                <a:ext uri="{FF2B5EF4-FFF2-40B4-BE49-F238E27FC236}">
                  <a16:creationId xmlns:a16="http://schemas.microsoft.com/office/drawing/2014/main" id="{E267EA8D-8C08-48D2-926E-D6E8502228CA}"/>
                </a:ext>
              </a:extLst>
            </p:cNvPr>
            <p:cNvSpPr/>
            <p:nvPr/>
          </p:nvSpPr>
          <p:spPr>
            <a:xfrm>
              <a:off x="5436596" y="3572543"/>
              <a:ext cx="431603" cy="4315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cxnSp>
          <p:nvCxnSpPr>
            <p:cNvPr id="16" name="直接箭头连接符 15">
              <a:extLst>
                <a:ext uri="{FF2B5EF4-FFF2-40B4-BE49-F238E27FC236}">
                  <a16:creationId xmlns:a16="http://schemas.microsoft.com/office/drawing/2014/main" id="{108798AD-FD27-4970-BFD2-0E50F51DF120}"/>
                </a:ext>
              </a:extLst>
            </p:cNvPr>
            <p:cNvCxnSpPr>
              <a:endCxn id="8" idx="2"/>
            </p:cNvCxnSpPr>
            <p:nvPr/>
          </p:nvCxnSpPr>
          <p:spPr>
            <a:xfrm>
              <a:off x="899592" y="2061065"/>
              <a:ext cx="935487"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928AA0F6-6D6F-4F76-BD57-DDC3760FD844}"/>
                </a:ext>
              </a:extLst>
            </p:cNvPr>
            <p:cNvCxnSpPr/>
            <p:nvPr/>
          </p:nvCxnSpPr>
          <p:spPr>
            <a:xfrm>
              <a:off x="899592" y="3083171"/>
              <a:ext cx="935487"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FE70BCA0-CEB5-4C03-ADCA-B70F321D2F36}"/>
                </a:ext>
              </a:extLst>
            </p:cNvPr>
            <p:cNvCxnSpPr/>
            <p:nvPr/>
          </p:nvCxnSpPr>
          <p:spPr>
            <a:xfrm>
              <a:off x="899592" y="4076370"/>
              <a:ext cx="935487"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A227239-AAAD-49BF-A2CB-6757C64EE623}"/>
                </a:ext>
              </a:extLst>
            </p:cNvPr>
            <p:cNvCxnSpPr>
              <a:stCxn id="8" idx="6"/>
              <a:endCxn id="11" idx="2"/>
            </p:cNvCxnSpPr>
            <p:nvPr/>
          </p:nvCxnSpPr>
          <p:spPr>
            <a:xfrm flipV="1">
              <a:off x="2268748" y="1594406"/>
              <a:ext cx="1511646" cy="46665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1AF7EB7-799D-4358-84F1-D84105931804}"/>
                </a:ext>
              </a:extLst>
            </p:cNvPr>
            <p:cNvCxnSpPr>
              <a:stCxn id="8" idx="6"/>
              <a:endCxn id="12" idx="2"/>
            </p:cNvCxnSpPr>
            <p:nvPr/>
          </p:nvCxnSpPr>
          <p:spPr>
            <a:xfrm>
              <a:off x="2268748" y="2061065"/>
              <a:ext cx="1511646" cy="100765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80D5F755-F47F-4E0F-8A03-27E70D6E1AB4}"/>
                </a:ext>
              </a:extLst>
            </p:cNvPr>
            <p:cNvCxnSpPr>
              <a:stCxn id="8" idx="6"/>
              <a:endCxn id="13" idx="2"/>
            </p:cNvCxnSpPr>
            <p:nvPr/>
          </p:nvCxnSpPr>
          <p:spPr>
            <a:xfrm>
              <a:off x="2268748" y="2061065"/>
              <a:ext cx="1511646" cy="259140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205F8F6D-167D-4956-8343-278D7496FDE1}"/>
                </a:ext>
              </a:extLst>
            </p:cNvPr>
            <p:cNvCxnSpPr>
              <a:cxnSpLocks/>
              <a:stCxn id="9" idx="6"/>
              <a:endCxn id="11" idx="2"/>
            </p:cNvCxnSpPr>
            <p:nvPr/>
          </p:nvCxnSpPr>
          <p:spPr>
            <a:xfrm flipV="1">
              <a:off x="2268748" y="1594406"/>
              <a:ext cx="1511646" cy="147431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EDCDD5BA-0EA1-47C7-808A-081514B792F9}"/>
                </a:ext>
              </a:extLst>
            </p:cNvPr>
            <p:cNvCxnSpPr>
              <a:stCxn id="10" idx="6"/>
              <a:endCxn id="11" idx="2"/>
            </p:cNvCxnSpPr>
            <p:nvPr/>
          </p:nvCxnSpPr>
          <p:spPr>
            <a:xfrm flipV="1">
              <a:off x="2268748" y="1594406"/>
              <a:ext cx="1511646" cy="248196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FD1A08A3-7CB3-4D4B-A207-1EE7D1618F9F}"/>
                </a:ext>
              </a:extLst>
            </p:cNvPr>
            <p:cNvCxnSpPr>
              <a:stCxn id="9" idx="6"/>
              <a:endCxn id="12" idx="2"/>
            </p:cNvCxnSpPr>
            <p:nvPr/>
          </p:nvCxnSpPr>
          <p:spPr>
            <a:xfrm>
              <a:off x="2268748" y="3068717"/>
              <a:ext cx="1511646"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9962FBA6-DCCD-4C55-BDB9-1C75F27D8C13}"/>
                </a:ext>
              </a:extLst>
            </p:cNvPr>
            <p:cNvCxnSpPr>
              <a:stCxn id="9" idx="6"/>
              <a:endCxn id="13" idx="2"/>
            </p:cNvCxnSpPr>
            <p:nvPr/>
          </p:nvCxnSpPr>
          <p:spPr>
            <a:xfrm>
              <a:off x="2268748" y="3068717"/>
              <a:ext cx="1511646" cy="158374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7E65D0-B1F4-47D5-AA35-259F2BBD0612}"/>
                </a:ext>
              </a:extLst>
            </p:cNvPr>
            <p:cNvCxnSpPr>
              <a:stCxn id="10" idx="6"/>
              <a:endCxn id="12" idx="2"/>
            </p:cNvCxnSpPr>
            <p:nvPr/>
          </p:nvCxnSpPr>
          <p:spPr>
            <a:xfrm flipV="1">
              <a:off x="2268748" y="3068717"/>
              <a:ext cx="1511646" cy="100765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B09107EB-83D3-4362-B247-763BF67159D2}"/>
                </a:ext>
              </a:extLst>
            </p:cNvPr>
            <p:cNvCxnSpPr>
              <a:stCxn id="10" idx="6"/>
              <a:endCxn id="13" idx="2"/>
            </p:cNvCxnSpPr>
            <p:nvPr/>
          </p:nvCxnSpPr>
          <p:spPr>
            <a:xfrm>
              <a:off x="2268748" y="4076370"/>
              <a:ext cx="1511646" cy="57609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F4D7846F-2D84-4205-B2AC-A59F1B086FBB}"/>
                </a:ext>
              </a:extLst>
            </p:cNvPr>
            <p:cNvCxnSpPr>
              <a:stCxn id="11" idx="6"/>
              <a:endCxn id="14" idx="2"/>
            </p:cNvCxnSpPr>
            <p:nvPr/>
          </p:nvCxnSpPr>
          <p:spPr>
            <a:xfrm>
              <a:off x="4211997" y="1594406"/>
              <a:ext cx="1224599" cy="75367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AC6328F4-A2D6-4B8B-B91E-CB9DD3443308}"/>
                </a:ext>
              </a:extLst>
            </p:cNvPr>
            <p:cNvCxnSpPr>
              <a:stCxn id="11" idx="6"/>
              <a:endCxn id="15" idx="2"/>
            </p:cNvCxnSpPr>
            <p:nvPr/>
          </p:nvCxnSpPr>
          <p:spPr>
            <a:xfrm>
              <a:off x="4211997" y="1594406"/>
              <a:ext cx="1224599" cy="219494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122BF923-53EE-4373-8059-4E9922A10372}"/>
                </a:ext>
              </a:extLst>
            </p:cNvPr>
            <p:cNvCxnSpPr>
              <a:stCxn id="12" idx="6"/>
              <a:endCxn id="14" idx="2"/>
            </p:cNvCxnSpPr>
            <p:nvPr/>
          </p:nvCxnSpPr>
          <p:spPr>
            <a:xfrm flipV="1">
              <a:off x="4211997" y="2348080"/>
              <a:ext cx="1224599" cy="72063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65652F13-78DC-4190-88C4-33027D177192}"/>
                </a:ext>
              </a:extLst>
            </p:cNvPr>
            <p:cNvCxnSpPr>
              <a:stCxn id="12" idx="6"/>
              <a:endCxn id="15" idx="2"/>
            </p:cNvCxnSpPr>
            <p:nvPr/>
          </p:nvCxnSpPr>
          <p:spPr>
            <a:xfrm>
              <a:off x="4211997" y="3068717"/>
              <a:ext cx="1224599" cy="72063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2D79F893-92B1-41EB-A894-1938F0198BCD}"/>
                </a:ext>
              </a:extLst>
            </p:cNvPr>
            <p:cNvCxnSpPr>
              <a:stCxn id="13" idx="6"/>
              <a:endCxn id="14" idx="2"/>
            </p:cNvCxnSpPr>
            <p:nvPr/>
          </p:nvCxnSpPr>
          <p:spPr>
            <a:xfrm flipV="1">
              <a:off x="4211997" y="2348080"/>
              <a:ext cx="1224599" cy="230438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975D84B9-6333-43D2-A48E-FC8FA3434694}"/>
                </a:ext>
              </a:extLst>
            </p:cNvPr>
            <p:cNvCxnSpPr>
              <a:stCxn id="13" idx="6"/>
              <a:endCxn id="15" idx="2"/>
            </p:cNvCxnSpPr>
            <p:nvPr/>
          </p:nvCxnSpPr>
          <p:spPr>
            <a:xfrm flipV="1">
              <a:off x="4211997" y="3789353"/>
              <a:ext cx="1224599" cy="86311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6F0FA096-30C3-43D2-A91C-0A2E3D27A44B}"/>
                </a:ext>
              </a:extLst>
            </p:cNvPr>
            <p:cNvCxnSpPr>
              <a:stCxn id="14" idx="6"/>
            </p:cNvCxnSpPr>
            <p:nvPr/>
          </p:nvCxnSpPr>
          <p:spPr>
            <a:xfrm>
              <a:off x="5868199" y="2348080"/>
              <a:ext cx="1007764"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49474FE6-B74D-4419-A95C-FC591805B46D}"/>
                </a:ext>
              </a:extLst>
            </p:cNvPr>
            <p:cNvCxnSpPr>
              <a:stCxn id="15" idx="6"/>
            </p:cNvCxnSpPr>
            <p:nvPr/>
          </p:nvCxnSpPr>
          <p:spPr>
            <a:xfrm>
              <a:off x="5868199" y="3789353"/>
              <a:ext cx="1007764"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5395" name="文本框 35">
              <a:extLst>
                <a:ext uri="{FF2B5EF4-FFF2-40B4-BE49-F238E27FC236}">
                  <a16:creationId xmlns:a16="http://schemas.microsoft.com/office/drawing/2014/main" id="{4E370441-0ACC-4748-851D-B28916623873}"/>
                </a:ext>
              </a:extLst>
            </p:cNvPr>
            <p:cNvSpPr txBox="1">
              <a:spLocks noChangeArrowheads="1"/>
            </p:cNvSpPr>
            <p:nvPr/>
          </p:nvSpPr>
          <p:spPr bwMode="auto">
            <a:xfrm>
              <a:off x="1020868" y="2306415"/>
              <a:ext cx="659778" cy="67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b="1"/>
                <a:t>. . . </a:t>
              </a:r>
              <a:endParaRPr lang="zh-CN" altLang="en-US" sz="1600" b="1"/>
            </a:p>
          </p:txBody>
        </p:sp>
        <p:sp>
          <p:nvSpPr>
            <p:cNvPr id="15396" name="文本框 36">
              <a:extLst>
                <a:ext uri="{FF2B5EF4-FFF2-40B4-BE49-F238E27FC236}">
                  <a16:creationId xmlns:a16="http://schemas.microsoft.com/office/drawing/2014/main" id="{0CC0D335-E5D6-4E9D-8304-5A0E1276E1B4}"/>
                </a:ext>
              </a:extLst>
            </p:cNvPr>
            <p:cNvSpPr txBox="1">
              <a:spLocks noChangeArrowheads="1"/>
            </p:cNvSpPr>
            <p:nvPr/>
          </p:nvSpPr>
          <p:spPr bwMode="auto">
            <a:xfrm>
              <a:off x="1020868" y="3380705"/>
              <a:ext cx="659778" cy="67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b="1"/>
                <a:t>. . . </a:t>
              </a:r>
              <a:endParaRPr lang="zh-CN" altLang="en-US" sz="1600" b="1"/>
            </a:p>
          </p:txBody>
        </p:sp>
        <p:sp>
          <p:nvSpPr>
            <p:cNvPr id="15397" name="文本框 37">
              <a:extLst>
                <a:ext uri="{FF2B5EF4-FFF2-40B4-BE49-F238E27FC236}">
                  <a16:creationId xmlns:a16="http://schemas.microsoft.com/office/drawing/2014/main" id="{BB24CC15-357C-43F1-B755-C93957EE0926}"/>
                </a:ext>
              </a:extLst>
            </p:cNvPr>
            <p:cNvSpPr txBox="1">
              <a:spLocks noChangeArrowheads="1"/>
            </p:cNvSpPr>
            <p:nvPr/>
          </p:nvSpPr>
          <p:spPr bwMode="auto">
            <a:xfrm>
              <a:off x="3725542" y="3560003"/>
              <a:ext cx="659778" cy="67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b="1"/>
                <a:t>. . . </a:t>
              </a:r>
              <a:endParaRPr lang="zh-CN" altLang="en-US" sz="1600" b="1"/>
            </a:p>
          </p:txBody>
        </p:sp>
        <p:sp>
          <p:nvSpPr>
            <p:cNvPr id="15398" name="文本框 38">
              <a:extLst>
                <a:ext uri="{FF2B5EF4-FFF2-40B4-BE49-F238E27FC236}">
                  <a16:creationId xmlns:a16="http://schemas.microsoft.com/office/drawing/2014/main" id="{D90A173A-797D-441F-BAC7-F0A4F052C6D3}"/>
                </a:ext>
              </a:extLst>
            </p:cNvPr>
            <p:cNvSpPr txBox="1">
              <a:spLocks noChangeArrowheads="1"/>
            </p:cNvSpPr>
            <p:nvPr/>
          </p:nvSpPr>
          <p:spPr bwMode="auto">
            <a:xfrm>
              <a:off x="5402324" y="2754904"/>
              <a:ext cx="659778" cy="67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b="1"/>
                <a:t>. . . </a:t>
              </a:r>
              <a:endParaRPr lang="zh-CN" altLang="en-US" sz="1600" b="1"/>
            </a:p>
          </p:txBody>
        </p:sp>
        <p:sp>
          <p:nvSpPr>
            <p:cNvPr id="15399" name="文本框 39">
              <a:extLst>
                <a:ext uri="{FF2B5EF4-FFF2-40B4-BE49-F238E27FC236}">
                  <a16:creationId xmlns:a16="http://schemas.microsoft.com/office/drawing/2014/main" id="{23962802-9C2C-417C-A246-4E257AFA7AF5}"/>
                </a:ext>
              </a:extLst>
            </p:cNvPr>
            <p:cNvSpPr txBox="1">
              <a:spLocks noChangeArrowheads="1"/>
            </p:cNvSpPr>
            <p:nvPr/>
          </p:nvSpPr>
          <p:spPr bwMode="auto">
            <a:xfrm>
              <a:off x="1916907" y="4365103"/>
              <a:ext cx="371125" cy="51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b="1" i="1">
                  <a:latin typeface="Times New Roman" panose="02020603050405020304" pitchFamily="18" charset="0"/>
                  <a:cs typeface="Times New Roman" panose="02020603050405020304" pitchFamily="18" charset="0"/>
                </a:rPr>
                <a:t>i</a:t>
              </a:r>
              <a:endParaRPr lang="zh-CN" altLang="en-US" sz="1200" b="1" i="1">
                <a:latin typeface="Times New Roman" panose="02020603050405020304" pitchFamily="18" charset="0"/>
                <a:cs typeface="Times New Roman" panose="02020603050405020304" pitchFamily="18" charset="0"/>
              </a:endParaRPr>
            </a:p>
          </p:txBody>
        </p:sp>
        <p:sp>
          <p:nvSpPr>
            <p:cNvPr id="15400" name="文本框 40">
              <a:extLst>
                <a:ext uri="{FF2B5EF4-FFF2-40B4-BE49-F238E27FC236}">
                  <a16:creationId xmlns:a16="http://schemas.microsoft.com/office/drawing/2014/main" id="{61275490-A69A-4C65-B0B6-1ADD5CBB31C3}"/>
                </a:ext>
              </a:extLst>
            </p:cNvPr>
            <p:cNvSpPr txBox="1">
              <a:spLocks noChangeArrowheads="1"/>
            </p:cNvSpPr>
            <p:nvPr/>
          </p:nvSpPr>
          <p:spPr bwMode="auto">
            <a:xfrm>
              <a:off x="3861123" y="4869159"/>
              <a:ext cx="371125" cy="51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b="1" i="1">
                  <a:latin typeface="Times New Roman" panose="02020603050405020304" pitchFamily="18" charset="0"/>
                  <a:cs typeface="Times New Roman" panose="02020603050405020304" pitchFamily="18" charset="0"/>
                </a:rPr>
                <a:t>j</a:t>
              </a:r>
              <a:endParaRPr lang="zh-CN" altLang="en-US" sz="1200" b="1" i="1">
                <a:latin typeface="Times New Roman" panose="02020603050405020304" pitchFamily="18" charset="0"/>
                <a:cs typeface="Times New Roman" panose="02020603050405020304" pitchFamily="18" charset="0"/>
              </a:endParaRPr>
            </a:p>
          </p:txBody>
        </p:sp>
        <p:sp>
          <p:nvSpPr>
            <p:cNvPr id="15401" name="文本框 41">
              <a:extLst>
                <a:ext uri="{FF2B5EF4-FFF2-40B4-BE49-F238E27FC236}">
                  <a16:creationId xmlns:a16="http://schemas.microsoft.com/office/drawing/2014/main" id="{7C284309-5A18-4509-84EC-1519FA09BBC3}"/>
                </a:ext>
              </a:extLst>
            </p:cNvPr>
            <p:cNvSpPr txBox="1">
              <a:spLocks noChangeArrowheads="1"/>
            </p:cNvSpPr>
            <p:nvPr/>
          </p:nvSpPr>
          <p:spPr bwMode="auto">
            <a:xfrm>
              <a:off x="5451968" y="3998009"/>
              <a:ext cx="439852" cy="51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b="1" i="1">
                  <a:latin typeface="Times New Roman" panose="02020603050405020304" pitchFamily="18" charset="0"/>
                  <a:cs typeface="Times New Roman" panose="02020603050405020304" pitchFamily="18" charset="0"/>
                </a:rPr>
                <a:t>k</a:t>
              </a:r>
              <a:endParaRPr lang="zh-CN" altLang="en-US" sz="1200" b="1" i="1">
                <a:latin typeface="Times New Roman" panose="02020603050405020304" pitchFamily="18" charset="0"/>
                <a:cs typeface="Times New Roman" panose="02020603050405020304" pitchFamily="18" charset="0"/>
              </a:endParaRPr>
            </a:p>
          </p:txBody>
        </p:sp>
        <p:sp>
          <p:nvSpPr>
            <p:cNvPr id="15402" name="文本框 42">
              <a:extLst>
                <a:ext uri="{FF2B5EF4-FFF2-40B4-BE49-F238E27FC236}">
                  <a16:creationId xmlns:a16="http://schemas.microsoft.com/office/drawing/2014/main" id="{982A9923-CAB8-4C9C-8AA8-2CFEC0F73A55}"/>
                </a:ext>
              </a:extLst>
            </p:cNvPr>
            <p:cNvSpPr txBox="1">
              <a:spLocks noChangeArrowheads="1"/>
            </p:cNvSpPr>
            <p:nvPr/>
          </p:nvSpPr>
          <p:spPr bwMode="auto">
            <a:xfrm>
              <a:off x="1201428" y="4171352"/>
              <a:ext cx="498761" cy="51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b="1" i="1">
                  <a:latin typeface="Times New Roman" panose="02020603050405020304" pitchFamily="18" charset="0"/>
                  <a:cs typeface="Times New Roman" panose="02020603050405020304" pitchFamily="18" charset="0"/>
                </a:rPr>
                <a:t>x</a:t>
              </a:r>
              <a:r>
                <a:rPr lang="en-US" altLang="zh-CN" sz="1600" b="1" i="1" baseline="-25000">
                  <a:latin typeface="Times New Roman" panose="02020603050405020304" pitchFamily="18" charset="0"/>
                  <a:cs typeface="Times New Roman" panose="02020603050405020304" pitchFamily="18" charset="0"/>
                </a:rPr>
                <a:t>i</a:t>
              </a:r>
              <a:endParaRPr lang="zh-CN" altLang="en-US" sz="1200" b="1" i="1" baseline="-25000">
                <a:latin typeface="Times New Roman" panose="02020603050405020304" pitchFamily="18" charset="0"/>
                <a:cs typeface="Times New Roman" panose="02020603050405020304" pitchFamily="18" charset="0"/>
              </a:endParaRPr>
            </a:p>
          </p:txBody>
        </p:sp>
        <p:sp>
          <p:nvSpPr>
            <p:cNvPr id="15403" name="文本框 43">
              <a:extLst>
                <a:ext uri="{FF2B5EF4-FFF2-40B4-BE49-F238E27FC236}">
                  <a16:creationId xmlns:a16="http://schemas.microsoft.com/office/drawing/2014/main" id="{4936C95D-F781-4ECC-90E0-EB50DC28D87C}"/>
                </a:ext>
              </a:extLst>
            </p:cNvPr>
            <p:cNvSpPr txBox="1">
              <a:spLocks noChangeArrowheads="1"/>
            </p:cNvSpPr>
            <p:nvPr/>
          </p:nvSpPr>
          <p:spPr bwMode="auto">
            <a:xfrm>
              <a:off x="4359950" y="4328379"/>
              <a:ext cx="409198" cy="440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b="1" i="1">
                  <a:latin typeface="Times New Roman" panose="02020603050405020304" pitchFamily="18" charset="0"/>
                  <a:cs typeface="Times New Roman" panose="02020603050405020304" pitchFamily="18" charset="0"/>
                </a:rPr>
                <a:t>y</a:t>
              </a:r>
              <a:r>
                <a:rPr lang="en-US" altLang="zh-CN" sz="1600" b="1" i="1" baseline="-25000">
                  <a:latin typeface="Times New Roman" panose="02020603050405020304" pitchFamily="18" charset="0"/>
                  <a:cs typeface="Times New Roman" panose="02020603050405020304" pitchFamily="18" charset="0"/>
                </a:rPr>
                <a:t>j</a:t>
              </a:r>
              <a:endParaRPr lang="zh-CN" altLang="en-US" sz="1200" b="1" i="1">
                <a:latin typeface="Times New Roman" panose="02020603050405020304" pitchFamily="18" charset="0"/>
                <a:cs typeface="Times New Roman" panose="02020603050405020304" pitchFamily="18" charset="0"/>
              </a:endParaRPr>
            </a:p>
          </p:txBody>
        </p:sp>
        <p:sp>
          <p:nvSpPr>
            <p:cNvPr id="15404" name="文本框 44">
              <a:extLst>
                <a:ext uri="{FF2B5EF4-FFF2-40B4-BE49-F238E27FC236}">
                  <a16:creationId xmlns:a16="http://schemas.microsoft.com/office/drawing/2014/main" id="{A670BC9F-FEA4-4115-B7E0-B2398063271A}"/>
                </a:ext>
              </a:extLst>
            </p:cNvPr>
            <p:cNvSpPr txBox="1">
              <a:spLocks noChangeArrowheads="1"/>
            </p:cNvSpPr>
            <p:nvPr/>
          </p:nvSpPr>
          <p:spPr bwMode="auto">
            <a:xfrm>
              <a:off x="6545997" y="3241809"/>
              <a:ext cx="528215" cy="51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b="1" i="1">
                  <a:latin typeface="Times New Roman" panose="02020603050405020304" pitchFamily="18" charset="0"/>
                  <a:cs typeface="Times New Roman" panose="02020603050405020304" pitchFamily="18" charset="0"/>
                </a:rPr>
                <a:t>y</a:t>
              </a:r>
              <a:r>
                <a:rPr lang="en-US" altLang="zh-CN" sz="1600" b="1" i="1" baseline="-25000">
                  <a:latin typeface="Times New Roman" panose="02020603050405020304" pitchFamily="18" charset="0"/>
                  <a:cs typeface="Times New Roman" panose="02020603050405020304" pitchFamily="18" charset="0"/>
                </a:rPr>
                <a:t>k</a:t>
              </a:r>
              <a:endParaRPr lang="zh-CN" altLang="en-US" sz="1200" b="1" i="1" baseline="-25000">
                <a:latin typeface="Times New Roman" panose="02020603050405020304" pitchFamily="18" charset="0"/>
                <a:cs typeface="Times New Roman" panose="02020603050405020304" pitchFamily="18" charset="0"/>
              </a:endParaRPr>
            </a:p>
          </p:txBody>
        </p:sp>
        <p:sp>
          <p:nvSpPr>
            <p:cNvPr id="15405" name="文本框 45">
              <a:extLst>
                <a:ext uri="{FF2B5EF4-FFF2-40B4-BE49-F238E27FC236}">
                  <a16:creationId xmlns:a16="http://schemas.microsoft.com/office/drawing/2014/main" id="{FD54E535-DCE6-49BB-ABBC-B4DEAC5C5B0A}"/>
                </a:ext>
              </a:extLst>
            </p:cNvPr>
            <p:cNvSpPr txBox="1">
              <a:spLocks noChangeArrowheads="1"/>
            </p:cNvSpPr>
            <p:nvPr/>
          </p:nvSpPr>
          <p:spPr bwMode="auto">
            <a:xfrm>
              <a:off x="2746723" y="1359012"/>
              <a:ext cx="609216" cy="51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b="1" i="1">
                  <a:latin typeface="Times New Roman" panose="02020603050405020304" pitchFamily="18" charset="0"/>
                  <a:cs typeface="Times New Roman" panose="02020603050405020304" pitchFamily="18" charset="0"/>
                </a:rPr>
                <a:t>w</a:t>
              </a:r>
              <a:r>
                <a:rPr lang="en-US" altLang="zh-CN" sz="1600" b="1" i="1" baseline="-25000">
                  <a:latin typeface="Times New Roman" panose="02020603050405020304" pitchFamily="18" charset="0"/>
                  <a:cs typeface="Times New Roman" panose="02020603050405020304" pitchFamily="18" charset="0"/>
                </a:rPr>
                <a:t>ij</a:t>
              </a:r>
              <a:endParaRPr lang="zh-CN" altLang="en-US" sz="1200" b="1" i="1" baseline="-25000">
                <a:latin typeface="Times New Roman" panose="02020603050405020304" pitchFamily="18" charset="0"/>
                <a:cs typeface="Times New Roman" panose="02020603050405020304" pitchFamily="18" charset="0"/>
              </a:endParaRPr>
            </a:p>
          </p:txBody>
        </p:sp>
        <p:sp>
          <p:nvSpPr>
            <p:cNvPr id="15406" name="文本框 46">
              <a:extLst>
                <a:ext uri="{FF2B5EF4-FFF2-40B4-BE49-F238E27FC236}">
                  <a16:creationId xmlns:a16="http://schemas.microsoft.com/office/drawing/2014/main" id="{12F257BC-2B25-448A-9031-876FA5A4967E}"/>
                </a:ext>
              </a:extLst>
            </p:cNvPr>
            <p:cNvSpPr txBox="1">
              <a:spLocks noChangeArrowheads="1"/>
            </p:cNvSpPr>
            <p:nvPr/>
          </p:nvSpPr>
          <p:spPr bwMode="auto">
            <a:xfrm>
              <a:off x="4538691" y="1452802"/>
              <a:ext cx="655850" cy="51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b="1" i="1">
                  <a:latin typeface="Times New Roman" panose="02020603050405020304" pitchFamily="18" charset="0"/>
                  <a:cs typeface="Times New Roman" panose="02020603050405020304" pitchFamily="18" charset="0"/>
                </a:rPr>
                <a:t>w</a:t>
              </a:r>
              <a:r>
                <a:rPr lang="en-US" altLang="zh-CN" sz="1600" b="1" i="1" baseline="-25000">
                  <a:latin typeface="Times New Roman" panose="02020603050405020304" pitchFamily="18" charset="0"/>
                  <a:cs typeface="Times New Roman" panose="02020603050405020304" pitchFamily="18" charset="0"/>
                </a:rPr>
                <a:t>jk</a:t>
              </a:r>
              <a:endParaRPr lang="zh-CN" altLang="en-US" sz="1200" b="1" i="1" baseline="-25000">
                <a:latin typeface="Times New Roman" panose="02020603050405020304" pitchFamily="18" charset="0"/>
                <a:cs typeface="Times New Roman" panose="02020603050405020304" pitchFamily="18" charset="0"/>
              </a:endParaRPr>
            </a:p>
          </p:txBody>
        </p:sp>
        <p:sp>
          <p:nvSpPr>
            <p:cNvPr id="15407" name="文本框 47">
              <a:extLst>
                <a:ext uri="{FF2B5EF4-FFF2-40B4-BE49-F238E27FC236}">
                  <a16:creationId xmlns:a16="http://schemas.microsoft.com/office/drawing/2014/main" id="{AC382C95-5DFB-4871-9FF4-E1E6A6820D59}"/>
                </a:ext>
              </a:extLst>
            </p:cNvPr>
            <p:cNvSpPr txBox="1">
              <a:spLocks noChangeArrowheads="1"/>
            </p:cNvSpPr>
            <p:nvPr/>
          </p:nvSpPr>
          <p:spPr bwMode="auto">
            <a:xfrm>
              <a:off x="3072377" y="4393939"/>
              <a:ext cx="498761" cy="51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b="1" i="1">
                  <a:latin typeface="Times New Roman" panose="02020603050405020304" pitchFamily="18" charset="0"/>
                  <a:cs typeface="Times New Roman" panose="02020603050405020304" pitchFamily="18" charset="0"/>
                </a:rPr>
                <a:t>x</a:t>
              </a:r>
              <a:r>
                <a:rPr lang="en-US" altLang="zh-CN" sz="1600" b="1" i="1" baseline="-25000">
                  <a:latin typeface="Times New Roman" panose="02020603050405020304" pitchFamily="18" charset="0"/>
                  <a:cs typeface="Times New Roman" panose="02020603050405020304" pitchFamily="18" charset="0"/>
                </a:rPr>
                <a:t>j</a:t>
              </a:r>
              <a:endParaRPr lang="zh-CN" altLang="en-US" sz="1200" b="1" i="1" baseline="-25000">
                <a:latin typeface="Times New Roman" panose="02020603050405020304" pitchFamily="18" charset="0"/>
                <a:cs typeface="Times New Roman" panose="02020603050405020304" pitchFamily="18" charset="0"/>
              </a:endParaRPr>
            </a:p>
          </p:txBody>
        </p:sp>
      </p:grpSp>
      <p:sp>
        <p:nvSpPr>
          <p:cNvPr id="48" name="矩形 47">
            <a:extLst>
              <a:ext uri="{FF2B5EF4-FFF2-40B4-BE49-F238E27FC236}">
                <a16:creationId xmlns:a16="http://schemas.microsoft.com/office/drawing/2014/main" id="{0231DE6D-9DB2-4377-9592-E35421A864B9}"/>
              </a:ext>
            </a:extLst>
          </p:cNvPr>
          <p:cNvSpPr/>
          <p:nvPr/>
        </p:nvSpPr>
        <p:spPr>
          <a:xfrm>
            <a:off x="870743" y="6018951"/>
            <a:ext cx="7201867" cy="49185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9" name="Object 3">
            <a:extLst>
              <a:ext uri="{FF2B5EF4-FFF2-40B4-BE49-F238E27FC236}">
                <a16:creationId xmlns:a16="http://schemas.microsoft.com/office/drawing/2014/main" id="{BB968B6C-FEAA-4B76-83AF-ECEEF704F29B}"/>
              </a:ext>
            </a:extLst>
          </p:cNvPr>
          <p:cNvGraphicFramePr>
            <a:graphicFrameLocks noChangeAspect="1"/>
          </p:cNvGraphicFramePr>
          <p:nvPr>
            <p:extLst>
              <p:ext uri="{D42A27DB-BD31-4B8C-83A1-F6EECF244321}">
                <p14:modId xmlns:p14="http://schemas.microsoft.com/office/powerpoint/2010/main" val="1995122491"/>
              </p:ext>
            </p:extLst>
          </p:nvPr>
        </p:nvGraphicFramePr>
        <p:xfrm>
          <a:off x="1236662" y="5990287"/>
          <a:ext cx="6611938" cy="495300"/>
        </p:xfrm>
        <a:graphic>
          <a:graphicData uri="http://schemas.openxmlformats.org/presentationml/2006/ole">
            <mc:AlternateContent xmlns:mc="http://schemas.openxmlformats.org/markup-compatibility/2006">
              <mc:Choice xmlns:v="urn:schemas-microsoft-com:vml" Requires="v">
                <p:oleObj spid="_x0000_s113673" name="Equation" r:id="rId5" imgW="2882880" imgH="253800" progId="Equation.DSMT4">
                  <p:embed/>
                </p:oleObj>
              </mc:Choice>
              <mc:Fallback>
                <p:oleObj name="Equation" r:id="rId5" imgW="2882880" imgH="253800" progId="Equation.DSMT4">
                  <p:embed/>
                  <p:pic>
                    <p:nvPicPr>
                      <p:cNvPr id="49" name="Object 3">
                        <a:extLst>
                          <a:ext uri="{FF2B5EF4-FFF2-40B4-BE49-F238E27FC236}">
                            <a16:creationId xmlns:a16="http://schemas.microsoft.com/office/drawing/2014/main" id="{BB968B6C-FEAA-4B76-83AF-ECEEF704F29B}"/>
                          </a:ext>
                        </a:extLst>
                      </p:cNvPr>
                      <p:cNvPicPr>
                        <a:picLocks noChangeAspect="1" noChangeArrowheads="1"/>
                      </p:cNvPicPr>
                      <p:nvPr/>
                    </p:nvPicPr>
                    <p:blipFill>
                      <a:blip r:embed="rId6"/>
                      <a:srcRect/>
                      <a:stretch>
                        <a:fillRect/>
                      </a:stretch>
                    </p:blipFill>
                    <p:spPr bwMode="auto">
                      <a:xfrm>
                        <a:off x="1236662" y="5990287"/>
                        <a:ext cx="661193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3">
            <a:extLst>
              <a:ext uri="{FF2B5EF4-FFF2-40B4-BE49-F238E27FC236}">
                <a16:creationId xmlns:a16="http://schemas.microsoft.com/office/drawing/2014/main" id="{62D39C7B-B397-49F6-9C7F-B38D3927BEA7}"/>
              </a:ext>
            </a:extLst>
          </p:cNvPr>
          <p:cNvGraphicFramePr>
            <a:graphicFrameLocks noChangeAspect="1"/>
          </p:cNvGraphicFramePr>
          <p:nvPr/>
        </p:nvGraphicFramePr>
        <p:xfrm>
          <a:off x="323850" y="3046413"/>
          <a:ext cx="4033838" cy="2592387"/>
        </p:xfrm>
        <a:graphic>
          <a:graphicData uri="http://schemas.openxmlformats.org/presentationml/2006/ole">
            <mc:AlternateContent xmlns:mc="http://schemas.openxmlformats.org/markup-compatibility/2006">
              <mc:Choice xmlns:v="urn:schemas-microsoft-com:vml" Requires="v">
                <p:oleObj spid="_x0000_s121858" r:id="rId3" imgW="2476190" imgH="1590897" progId="Paint.Picture">
                  <p:embed/>
                </p:oleObj>
              </mc:Choice>
              <mc:Fallback>
                <p:oleObj r:id="rId3" imgW="2476190" imgH="1590897" progId="Paint.Picture">
                  <p:embed/>
                  <p:pic>
                    <p:nvPicPr>
                      <p:cNvPr id="11266" name="Object 3">
                        <a:extLst>
                          <a:ext uri="{FF2B5EF4-FFF2-40B4-BE49-F238E27FC236}">
                            <a16:creationId xmlns:a16="http://schemas.microsoft.com/office/drawing/2014/main" id="{62D39C7B-B397-49F6-9C7F-B38D3927BE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3046413"/>
                        <a:ext cx="4033838"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3" name="Rectangle 2">
            <a:extLst>
              <a:ext uri="{FF2B5EF4-FFF2-40B4-BE49-F238E27FC236}">
                <a16:creationId xmlns:a16="http://schemas.microsoft.com/office/drawing/2014/main" id="{D4C950CE-FBA8-402C-BDAF-176E1611B43F}"/>
              </a:ext>
            </a:extLst>
          </p:cNvPr>
          <p:cNvSpPr>
            <a:spLocks noGrp="1" noChangeArrowheads="1"/>
          </p:cNvSpPr>
          <p:nvPr>
            <p:ph type="title"/>
          </p:nvPr>
        </p:nvSpPr>
        <p:spPr/>
        <p:txBody>
          <a:bodyPr/>
          <a:lstStyle/>
          <a:p>
            <a:pPr algn="l" eaLnBrk="1" hangingPunct="1">
              <a:defRPr/>
            </a:pPr>
            <a:r>
              <a:rPr lang="en-US" altLang="zh-CN" sz="2800" b="1" kern="1200" dirty="0">
                <a:solidFill>
                  <a:srgbClr val="000000"/>
                </a:solidFill>
                <a:effectLst>
                  <a:outerShdw blurRad="38100" dist="38100" dir="2700000" algn="tl">
                    <a:srgbClr val="C0C0C0"/>
                  </a:outerShdw>
                </a:effectLst>
                <a:latin typeface="Verdana" panose="020B0604030504040204" pitchFamily="34" charset="0"/>
                <a:cs typeface="+mn-cs"/>
              </a:rPr>
              <a:t>BP</a:t>
            </a:r>
            <a:r>
              <a:rPr lang="zh-CN" altLang="en-US" sz="2800" b="1" kern="1200" dirty="0">
                <a:solidFill>
                  <a:srgbClr val="000000"/>
                </a:solidFill>
                <a:effectLst>
                  <a:outerShdw blurRad="38100" dist="38100" dir="2700000" algn="tl">
                    <a:srgbClr val="C0C0C0"/>
                  </a:outerShdw>
                </a:effectLst>
                <a:latin typeface="Verdana" panose="020B0604030504040204" pitchFamily="34" charset="0"/>
                <a:cs typeface="+mn-cs"/>
              </a:rPr>
              <a:t>网络的逼近</a:t>
            </a:r>
          </a:p>
        </p:txBody>
      </p:sp>
      <p:sp>
        <p:nvSpPr>
          <p:cNvPr id="11268" name="Rectangle 3">
            <a:extLst>
              <a:ext uri="{FF2B5EF4-FFF2-40B4-BE49-F238E27FC236}">
                <a16:creationId xmlns:a16="http://schemas.microsoft.com/office/drawing/2014/main" id="{E7A60D96-308C-48A1-9424-657B0FD31D86}"/>
              </a:ext>
            </a:extLst>
          </p:cNvPr>
          <p:cNvSpPr>
            <a:spLocks noGrp="1" noChangeArrowheads="1"/>
          </p:cNvSpPr>
          <p:nvPr>
            <p:ph type="body" idx="1"/>
          </p:nvPr>
        </p:nvSpPr>
        <p:spPr>
          <a:xfrm>
            <a:off x="-82550" y="1196975"/>
            <a:ext cx="9226550" cy="1639888"/>
          </a:xfrm>
        </p:spPr>
        <p:txBody>
          <a:bodyPr/>
          <a:lstStyle/>
          <a:p>
            <a:pPr algn="just" eaLnBrk="1" hangingPunct="1">
              <a:lnSpc>
                <a:spcPct val="130000"/>
              </a:lnSpc>
              <a:buFontTx/>
              <a:buNone/>
            </a:pPr>
            <a:r>
              <a:rPr lang="en-US" altLang="zh-CN" sz="2400" i="1">
                <a:latin typeface="Microsoft YaHei" panose="020B0503020204020204" pitchFamily="34" charset="-122"/>
                <a:ea typeface="Microsoft YaHei" panose="020B0503020204020204" pitchFamily="34" charset="-122"/>
              </a:rPr>
              <a:t>	y</a:t>
            </a:r>
            <a:r>
              <a:rPr lang="en-US" altLang="zh-CN" sz="2400">
                <a:latin typeface="Microsoft YaHei" panose="020B0503020204020204" pitchFamily="34" charset="-122"/>
                <a:ea typeface="Microsoft YaHei" panose="020B0503020204020204" pitchFamily="34" charset="-122"/>
              </a:rPr>
              <a:t>(</a:t>
            </a:r>
            <a:r>
              <a:rPr lang="en-US" altLang="zh-CN" sz="2400" i="1">
                <a:latin typeface="Microsoft YaHei" panose="020B0503020204020204" pitchFamily="34" charset="-122"/>
                <a:ea typeface="Microsoft YaHei" panose="020B0503020204020204" pitchFamily="34" charset="-122"/>
              </a:rPr>
              <a:t>k</a:t>
            </a:r>
            <a:r>
              <a:rPr lang="en-US" altLang="zh-CN" sz="2400">
                <a:latin typeface="Microsoft YaHei" panose="020B0503020204020204" pitchFamily="34" charset="-122"/>
                <a:ea typeface="Microsoft YaHei" panose="020B0503020204020204" pitchFamily="34" charset="-122"/>
              </a:rPr>
              <a:t>)</a:t>
            </a:r>
            <a:r>
              <a:rPr lang="zh-CN" altLang="en-US" sz="2400">
                <a:latin typeface="Microsoft YaHei" panose="020B0503020204020204" pitchFamily="34" charset="-122"/>
                <a:ea typeface="Microsoft YaHei" panose="020B0503020204020204" pitchFamily="34" charset="-122"/>
              </a:rPr>
              <a:t>为被控对象实际输出，</a:t>
            </a:r>
            <a:r>
              <a:rPr lang="en-US" altLang="zh-CN" sz="2400" i="1">
                <a:latin typeface="Microsoft YaHei" panose="020B0503020204020204" pitchFamily="34" charset="-122"/>
                <a:ea typeface="Microsoft YaHei" panose="020B0503020204020204" pitchFamily="34" charset="-122"/>
              </a:rPr>
              <a:t>y</a:t>
            </a:r>
            <a:r>
              <a:rPr lang="en-US" altLang="zh-CN" sz="2400" baseline="-25000">
                <a:latin typeface="Microsoft YaHei" panose="020B0503020204020204" pitchFamily="34" charset="-122"/>
                <a:ea typeface="Microsoft YaHei" panose="020B0503020204020204" pitchFamily="34" charset="-122"/>
              </a:rPr>
              <a:t>n</a:t>
            </a:r>
            <a:r>
              <a:rPr lang="en-US" altLang="zh-CN" sz="2400">
                <a:latin typeface="Microsoft YaHei" panose="020B0503020204020204" pitchFamily="34" charset="-122"/>
                <a:ea typeface="Microsoft YaHei" panose="020B0503020204020204" pitchFamily="34" charset="-122"/>
              </a:rPr>
              <a:t>(</a:t>
            </a:r>
            <a:r>
              <a:rPr lang="en-US" altLang="zh-CN" sz="2400" i="1">
                <a:latin typeface="Microsoft YaHei" panose="020B0503020204020204" pitchFamily="34" charset="-122"/>
                <a:ea typeface="Microsoft YaHei" panose="020B0503020204020204" pitchFamily="34" charset="-122"/>
              </a:rPr>
              <a:t>k</a:t>
            </a:r>
            <a:r>
              <a:rPr lang="en-US" altLang="zh-CN" sz="2400">
                <a:latin typeface="Microsoft YaHei" panose="020B0503020204020204" pitchFamily="34" charset="-122"/>
                <a:ea typeface="Microsoft YaHei" panose="020B0503020204020204" pitchFamily="34" charset="-122"/>
              </a:rPr>
              <a:t>)</a:t>
            </a:r>
            <a:r>
              <a:rPr lang="zh-CN" altLang="en-US" sz="2400">
                <a:latin typeface="Microsoft YaHei" panose="020B0503020204020204" pitchFamily="34" charset="-122"/>
                <a:ea typeface="Microsoft YaHei" panose="020B0503020204020204" pitchFamily="34" charset="-122"/>
              </a:rPr>
              <a:t>为</a:t>
            </a:r>
            <a:r>
              <a:rPr lang="en-US" altLang="zh-CN" sz="2400">
                <a:latin typeface="Microsoft YaHei" panose="020B0503020204020204" pitchFamily="34" charset="-122"/>
                <a:ea typeface="Microsoft YaHei" panose="020B0503020204020204" pitchFamily="34" charset="-122"/>
              </a:rPr>
              <a:t>BP</a:t>
            </a:r>
            <a:r>
              <a:rPr lang="zh-CN" altLang="en-US" sz="2400">
                <a:latin typeface="Microsoft YaHei" panose="020B0503020204020204" pitchFamily="34" charset="-122"/>
                <a:ea typeface="Microsoft YaHei" panose="020B0503020204020204" pitchFamily="34" charset="-122"/>
              </a:rPr>
              <a:t>的输出。将系统输出</a:t>
            </a:r>
            <a:r>
              <a:rPr lang="en-US" altLang="zh-CN" sz="2400">
                <a:latin typeface="Microsoft YaHei" panose="020B0503020204020204" pitchFamily="34" charset="-122"/>
                <a:ea typeface="Microsoft YaHei" panose="020B0503020204020204" pitchFamily="34" charset="-122"/>
              </a:rPr>
              <a:t>y(k)</a:t>
            </a:r>
            <a:r>
              <a:rPr lang="zh-CN" altLang="en-US" sz="2400">
                <a:latin typeface="Microsoft YaHei" panose="020B0503020204020204" pitchFamily="34" charset="-122"/>
                <a:ea typeface="Microsoft YaHei" panose="020B0503020204020204" pitchFamily="34" charset="-122"/>
              </a:rPr>
              <a:t>及输入</a:t>
            </a:r>
            <a:r>
              <a:rPr lang="en-US" altLang="zh-CN" sz="2400">
                <a:latin typeface="Microsoft YaHei" panose="020B0503020204020204" pitchFamily="34" charset="-122"/>
                <a:ea typeface="Microsoft YaHei" panose="020B0503020204020204" pitchFamily="34" charset="-122"/>
              </a:rPr>
              <a:t>u(k)</a:t>
            </a:r>
            <a:r>
              <a:rPr lang="zh-CN" altLang="en-US" sz="2400">
                <a:latin typeface="Microsoft YaHei" panose="020B0503020204020204" pitchFamily="34" charset="-122"/>
                <a:ea typeface="Microsoft YaHei" panose="020B0503020204020204" pitchFamily="34" charset="-122"/>
              </a:rPr>
              <a:t>的值作为逼近器</a:t>
            </a:r>
            <a:r>
              <a:rPr lang="en-US" altLang="zh-CN" sz="2400">
                <a:latin typeface="Microsoft YaHei" panose="020B0503020204020204" pitchFamily="34" charset="-122"/>
                <a:ea typeface="Microsoft YaHei" panose="020B0503020204020204" pitchFamily="34" charset="-122"/>
              </a:rPr>
              <a:t>BP</a:t>
            </a:r>
            <a:r>
              <a:rPr lang="zh-CN" altLang="en-US" sz="2400">
                <a:latin typeface="Microsoft YaHei" panose="020B0503020204020204" pitchFamily="34" charset="-122"/>
                <a:ea typeface="Microsoft YaHei" panose="020B0503020204020204" pitchFamily="34" charset="-122"/>
              </a:rPr>
              <a:t>的输入，将系统输出与网络输出的误差作为逼近器的调整信号。</a:t>
            </a:r>
          </a:p>
        </p:txBody>
      </p:sp>
      <p:sp>
        <p:nvSpPr>
          <p:cNvPr id="11269" name="Rectangle 4">
            <a:extLst>
              <a:ext uri="{FF2B5EF4-FFF2-40B4-BE49-F238E27FC236}">
                <a16:creationId xmlns:a16="http://schemas.microsoft.com/office/drawing/2014/main" id="{51F91131-AD56-47F2-80EB-7470B7633554}"/>
              </a:ext>
            </a:extLst>
          </p:cNvPr>
          <p:cNvSpPr txBox="1">
            <a:spLocks noChangeArrowheads="1"/>
          </p:cNvSpPr>
          <p:nvPr/>
        </p:nvSpPr>
        <p:spPr bwMode="auto">
          <a:xfrm>
            <a:off x="715963" y="5638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图</a:t>
            </a:r>
            <a:r>
              <a:rPr kumimoji="0" lang="en-US" altLang="zh-CN"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7-6    BP</a:t>
            </a:r>
            <a:r>
              <a:rPr kumimoji="0" lang="zh-CN" altLang="en-US"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神经网络逼近结构，图中</a:t>
            </a:r>
            <a:r>
              <a:rPr kumimoji="0" lang="en-US" altLang="zh-CN"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k</a:t>
            </a:r>
            <a:r>
              <a:rPr kumimoji="0" lang="zh-CN" altLang="en-US"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为网络的迭代步骤，</a:t>
            </a:r>
            <a:r>
              <a:rPr kumimoji="0" lang="en-US" altLang="zh-CN"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u(k)</a:t>
            </a:r>
            <a:r>
              <a:rPr kumimoji="0" lang="zh-CN" altLang="en-US"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和</a:t>
            </a:r>
            <a:r>
              <a:rPr kumimoji="0" lang="en-US" altLang="zh-CN"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y(k)</a:t>
            </a:r>
            <a:r>
              <a:rPr kumimoji="0" lang="zh-CN" altLang="en-US"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为逼近器的输入。 </a:t>
            </a:r>
          </a:p>
        </p:txBody>
      </p:sp>
      <p:graphicFrame>
        <p:nvGraphicFramePr>
          <p:cNvPr id="11270" name="Object 4">
            <a:extLst>
              <a:ext uri="{FF2B5EF4-FFF2-40B4-BE49-F238E27FC236}">
                <a16:creationId xmlns:a16="http://schemas.microsoft.com/office/drawing/2014/main" id="{E340B802-F3E5-4A6B-B203-44160AE9B897}"/>
              </a:ext>
            </a:extLst>
          </p:cNvPr>
          <p:cNvGraphicFramePr>
            <a:graphicFrameLocks noChangeAspect="1"/>
          </p:cNvGraphicFramePr>
          <p:nvPr/>
        </p:nvGraphicFramePr>
        <p:xfrm>
          <a:off x="4530725" y="2781300"/>
          <a:ext cx="4422775" cy="2592388"/>
        </p:xfrm>
        <a:graphic>
          <a:graphicData uri="http://schemas.openxmlformats.org/presentationml/2006/ole">
            <mc:AlternateContent xmlns:mc="http://schemas.openxmlformats.org/markup-compatibility/2006">
              <mc:Choice xmlns:v="urn:schemas-microsoft-com:vml" Requires="v">
                <p:oleObj spid="_x0000_s121859" r:id="rId5" imgW="3295448" imgH="2306120" progId="Visio.Drawing.6">
                  <p:embed/>
                </p:oleObj>
              </mc:Choice>
              <mc:Fallback>
                <p:oleObj r:id="rId5" imgW="3295448" imgH="2306120" progId="Visio.Drawing.6">
                  <p:embed/>
                  <p:pic>
                    <p:nvPicPr>
                      <p:cNvPr id="11270" name="Object 4">
                        <a:extLst>
                          <a:ext uri="{FF2B5EF4-FFF2-40B4-BE49-F238E27FC236}">
                            <a16:creationId xmlns:a16="http://schemas.microsoft.com/office/drawing/2014/main" id="{E340B802-F3E5-4A6B-B203-44160AE9B8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0725" y="2781300"/>
                        <a:ext cx="4422775"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9B83087C-976E-4AB5-AFFF-ED7D755EE2B0}"/>
              </a:ext>
            </a:extLst>
          </p:cNvPr>
          <p:cNvSpPr>
            <a:spLocks noGrp="1" noChangeArrowheads="1"/>
          </p:cNvSpPr>
          <p:nvPr>
            <p:ph type="title"/>
          </p:nvPr>
        </p:nvSpPr>
        <p:spPr>
          <a:xfrm>
            <a:off x="899592" y="42863"/>
            <a:ext cx="5796483" cy="836612"/>
          </a:xfrm>
        </p:spPr>
        <p:txBody>
          <a:bodyPr/>
          <a:lstStyle/>
          <a:p>
            <a:pPr algn="l" eaLnBrk="1" hangingPunct="1"/>
            <a:r>
              <a:rPr lang="en-US" altLang="zh-CN" sz="3600" b="1" dirty="0">
                <a:effectLst>
                  <a:outerShdw blurRad="38100" dist="38100" dir="2700000" algn="tl">
                    <a:srgbClr val="C0C0C0"/>
                  </a:outerShdw>
                </a:effectLst>
              </a:rPr>
              <a:t>2.2.2 </a:t>
            </a:r>
            <a:r>
              <a:rPr lang="zh-CN" altLang="en-US" sz="3600" b="1" dirty="0">
                <a:effectLst>
                  <a:outerShdw blurRad="38100" dist="38100" dir="2700000" algn="tl">
                    <a:srgbClr val="C0C0C0"/>
                  </a:outerShdw>
                </a:effectLst>
              </a:rPr>
              <a:t>专家控制的基本原理 </a:t>
            </a:r>
          </a:p>
        </p:txBody>
      </p:sp>
      <p:sp>
        <p:nvSpPr>
          <p:cNvPr id="24579" name="Text Box 3">
            <a:extLst>
              <a:ext uri="{FF2B5EF4-FFF2-40B4-BE49-F238E27FC236}">
                <a16:creationId xmlns:a16="http://schemas.microsoft.com/office/drawing/2014/main" id="{4379052F-C565-4634-9E9E-746CB90B9FD9}"/>
              </a:ext>
            </a:extLst>
          </p:cNvPr>
          <p:cNvSpPr txBox="1">
            <a:spLocks noChangeArrowheads="1"/>
          </p:cNvSpPr>
          <p:nvPr/>
        </p:nvSpPr>
        <p:spPr bwMode="auto">
          <a:xfrm>
            <a:off x="611188" y="1177925"/>
            <a:ext cx="7537450" cy="522288"/>
          </a:xfrm>
          <a:prstGeom prst="rect">
            <a:avLst/>
          </a:prstGeom>
          <a:noFill/>
          <a:ln>
            <a:noFill/>
          </a:ln>
          <a:effec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None/>
            </a:pPr>
            <a:r>
              <a:rPr kumimoji="1" lang="en-US" altLang="zh-CN" sz="2800" b="1">
                <a:effectLst>
                  <a:outerShdw blurRad="38100" dist="38100" dir="2700000" algn="tl">
                    <a:srgbClr val="C0C0C0"/>
                  </a:outerShdw>
                </a:effectLst>
                <a:latin typeface="Times New Roman" panose="02020603050405020304" pitchFamily="18" charset="0"/>
              </a:rPr>
              <a:t>1 </a:t>
            </a:r>
            <a:r>
              <a:rPr kumimoji="1" lang="zh-CN" altLang="en-US" sz="2800" b="1">
                <a:effectLst>
                  <a:outerShdw blurRad="38100" dist="38100" dir="2700000" algn="tl">
                    <a:srgbClr val="C0C0C0"/>
                  </a:outerShdw>
                </a:effectLst>
                <a:latin typeface="Times New Roman" panose="02020603050405020304" pitchFamily="18" charset="0"/>
              </a:rPr>
              <a:t>直接型专家控制器 （直接替代原有控制器） </a:t>
            </a:r>
          </a:p>
        </p:txBody>
      </p:sp>
      <p:grpSp>
        <p:nvGrpSpPr>
          <p:cNvPr id="34820" name="组合 2">
            <a:extLst>
              <a:ext uri="{FF2B5EF4-FFF2-40B4-BE49-F238E27FC236}">
                <a16:creationId xmlns:a16="http://schemas.microsoft.com/office/drawing/2014/main" id="{5A258DBD-3A2E-4A9E-9BBF-E228476F26B4}"/>
              </a:ext>
            </a:extLst>
          </p:cNvPr>
          <p:cNvGrpSpPr>
            <a:grpSpLocks/>
          </p:cNvGrpSpPr>
          <p:nvPr/>
        </p:nvGrpSpPr>
        <p:grpSpPr bwMode="auto">
          <a:xfrm>
            <a:off x="755650" y="1844675"/>
            <a:ext cx="7848600" cy="4679950"/>
            <a:chOff x="755576" y="1916832"/>
            <a:chExt cx="7537450" cy="4464496"/>
          </a:xfrm>
        </p:grpSpPr>
        <p:pic>
          <p:nvPicPr>
            <p:cNvPr id="34821" name="Picture 23">
              <a:extLst>
                <a:ext uri="{FF2B5EF4-FFF2-40B4-BE49-F238E27FC236}">
                  <a16:creationId xmlns:a16="http://schemas.microsoft.com/office/drawing/2014/main" id="{94935B76-14D0-4A4F-8845-99F9220F5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903" t="4466" r="3346" b="3252"/>
            <a:stretch>
              <a:fillRect/>
            </a:stretch>
          </p:blipFill>
          <p:spPr bwMode="auto">
            <a:xfrm>
              <a:off x="755576" y="1916832"/>
              <a:ext cx="7537450" cy="44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EEA192D7-7554-4F45-A304-448B8F8EF7D3}"/>
                </a:ext>
              </a:extLst>
            </p:cNvPr>
            <p:cNvSpPr/>
            <p:nvPr/>
          </p:nvSpPr>
          <p:spPr>
            <a:xfrm>
              <a:off x="6588562" y="6093589"/>
              <a:ext cx="1704464" cy="287739"/>
            </a:xfrm>
            <a:prstGeom prst="rect">
              <a:avLst/>
            </a:prstGeom>
            <a:solidFill>
              <a:srgbClr val="1010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ext Box 2">
            <a:extLst>
              <a:ext uri="{FF2B5EF4-FFF2-40B4-BE49-F238E27FC236}">
                <a16:creationId xmlns:a16="http://schemas.microsoft.com/office/drawing/2014/main" id="{C9D16599-A71A-4A94-8341-B934C516CE71}"/>
              </a:ext>
            </a:extLst>
          </p:cNvPr>
          <p:cNvSpPr txBox="1">
            <a:spLocks noChangeArrowheads="1"/>
          </p:cNvSpPr>
          <p:nvPr/>
        </p:nvSpPr>
        <p:spPr bwMode="auto">
          <a:xfrm>
            <a:off x="323850" y="1260475"/>
            <a:ext cx="5522913" cy="2713038"/>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0" fontAlgn="base" latinLnBrk="0" hangingPunct="0">
              <a:lnSpc>
                <a:spcPct val="12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隐含层与输出层连接权值学习算法为：</a:t>
            </a:r>
          </a:p>
          <a:p>
            <a:pPr marL="0" marR="0" lvl="0" indent="0" algn="ctr" defTabSz="914400" rtl="0" eaLnBrk="0" fontAlgn="base" latinLnBrk="0" hangingPunct="0">
              <a:lnSpc>
                <a:spcPct val="120000"/>
              </a:lnSpc>
              <a:spcBef>
                <a:spcPct val="0"/>
              </a:spcBef>
              <a:spcAft>
                <a:spcPct val="0"/>
              </a:spcAft>
              <a:buClrTx/>
              <a:buSzTx/>
              <a:buFontTx/>
              <a:buNone/>
              <a:tabLst/>
              <a:defRPr/>
            </a:pPr>
            <a:endParaRPr kumimoji="1" lang="zh-CN" altLang="en-US" sz="24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endParaRPr>
          </a:p>
          <a:p>
            <a:pPr marL="0" marR="0" lvl="0" indent="0" algn="ctr" defTabSz="914400" rtl="0" eaLnBrk="0" fontAlgn="base" latinLnBrk="0" hangingPunct="0">
              <a:lnSpc>
                <a:spcPct val="120000"/>
              </a:lnSpc>
              <a:spcBef>
                <a:spcPct val="0"/>
              </a:spcBef>
              <a:spcAft>
                <a:spcPct val="0"/>
              </a:spcAft>
              <a:buClrTx/>
              <a:buSzTx/>
              <a:buFontTx/>
              <a:buNone/>
              <a:tabLst/>
              <a:defRPr/>
            </a:pPr>
            <a:endParaRPr kumimoji="1" lang="zh-CN" altLang="en-US" sz="24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endParaRPr>
          </a:p>
          <a:p>
            <a:pPr marL="0" marR="0" lvl="0" indent="0" algn="just" defTabSz="914400" rtl="0" eaLnBrk="0" fontAlgn="base" latinLnBrk="0" hangingPunct="0">
              <a:lnSpc>
                <a:spcPct val="120000"/>
              </a:lnSpc>
              <a:spcBef>
                <a:spcPct val="0"/>
              </a:spcBef>
              <a:spcAft>
                <a:spcPct val="0"/>
              </a:spcAft>
              <a:buClrTx/>
              <a:buSzTx/>
              <a:buFontTx/>
              <a:buNone/>
              <a:tabLst/>
              <a:defRPr/>
            </a:pPr>
            <a:endParaRPr kumimoji="1" lang="en-US" altLang="zh-CN" sz="24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endParaRPr>
          </a:p>
          <a:p>
            <a:pPr marL="0" marR="0" lvl="0" indent="0" algn="just" defTabSz="914400" rtl="0" eaLnBrk="0" fontAlgn="base" latinLnBrk="0" hangingPunct="0">
              <a:lnSpc>
                <a:spcPct val="120000"/>
              </a:lnSpc>
              <a:spcBef>
                <a:spcPct val="0"/>
              </a:spcBef>
              <a:spcAft>
                <a:spcPct val="0"/>
              </a:spcAft>
              <a:buClrTx/>
              <a:buSzTx/>
              <a:buFontTx/>
              <a:buNone/>
              <a:tabLst/>
              <a:defRPr/>
            </a:pPr>
            <a:endParaRPr kumimoji="1" lang="en-US" altLang="zh-CN" sz="24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endParaRPr>
          </a:p>
          <a:p>
            <a:pPr marL="0" marR="0" lvl="0" indent="0" algn="just" defTabSz="914400" rtl="0" eaLnBrk="0" fontAlgn="base" latinLnBrk="0" hangingPunct="0">
              <a:lnSpc>
                <a:spcPct val="12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其中</a:t>
            </a:r>
            <a:endParaRPr kumimoji="1" lang="en-US" altLang="zh-CN"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endParaRPr>
          </a:p>
        </p:txBody>
      </p:sp>
      <p:graphicFrame>
        <p:nvGraphicFramePr>
          <p:cNvPr id="17411" name="Object 3">
            <a:extLst>
              <a:ext uri="{FF2B5EF4-FFF2-40B4-BE49-F238E27FC236}">
                <a16:creationId xmlns:a16="http://schemas.microsoft.com/office/drawing/2014/main" id="{3D96DE78-D93C-4D3F-9B8D-F5FA0AB7D73E}"/>
              </a:ext>
            </a:extLst>
          </p:cNvPr>
          <p:cNvGraphicFramePr>
            <a:graphicFrameLocks noChangeAspect="1"/>
          </p:cNvGraphicFramePr>
          <p:nvPr/>
        </p:nvGraphicFramePr>
        <p:xfrm>
          <a:off x="827088" y="1797050"/>
          <a:ext cx="4132262" cy="836613"/>
        </p:xfrm>
        <a:graphic>
          <a:graphicData uri="http://schemas.openxmlformats.org/presentationml/2006/ole">
            <mc:AlternateContent xmlns:mc="http://schemas.openxmlformats.org/markup-compatibility/2006">
              <mc:Choice xmlns:v="urn:schemas-microsoft-com:vml" Requires="v">
                <p:oleObj spid="_x0000_s114702" name="Equation" r:id="rId3" imgW="1866090" imgH="444307" progId="Equation.DSMT4">
                  <p:embed/>
                </p:oleObj>
              </mc:Choice>
              <mc:Fallback>
                <p:oleObj name="Equation" r:id="rId3" imgW="1866090" imgH="444307" progId="Equation.DSMT4">
                  <p:embed/>
                  <p:pic>
                    <p:nvPicPr>
                      <p:cNvPr id="17411" name="Object 3">
                        <a:extLst>
                          <a:ext uri="{FF2B5EF4-FFF2-40B4-BE49-F238E27FC236}">
                            <a16:creationId xmlns:a16="http://schemas.microsoft.com/office/drawing/2014/main" id="{3D96DE78-D93C-4D3F-9B8D-F5FA0AB7D7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797050"/>
                        <a:ext cx="4132262"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文本框 6">
            <a:extLst>
              <a:ext uri="{FF2B5EF4-FFF2-40B4-BE49-F238E27FC236}">
                <a16:creationId xmlns:a16="http://schemas.microsoft.com/office/drawing/2014/main" id="{81416404-9324-411E-AB25-E72DAEF03E36}"/>
              </a:ext>
            </a:extLst>
          </p:cNvPr>
          <p:cNvSpPr txBox="1"/>
          <p:nvPr/>
        </p:nvSpPr>
        <p:spPr>
          <a:xfrm>
            <a:off x="898525" y="188913"/>
            <a:ext cx="7345363" cy="646112"/>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Verdana" panose="020B0604030504040204" pitchFamily="34" charset="0"/>
                <a:ea typeface="宋体" panose="02010600030101010101" pitchFamily="2" charset="-122"/>
                <a:cs typeface="+mn-cs"/>
              </a:rPr>
              <a:t>隐含层与输出层连接权值学习算法</a:t>
            </a:r>
          </a:p>
        </p:txBody>
      </p:sp>
      <p:cxnSp>
        <p:nvCxnSpPr>
          <p:cNvPr id="52" name="直接连接符 51">
            <a:extLst>
              <a:ext uri="{FF2B5EF4-FFF2-40B4-BE49-F238E27FC236}">
                <a16:creationId xmlns:a16="http://schemas.microsoft.com/office/drawing/2014/main" id="{49D6317B-0B58-42A9-B483-35F3445977F1}"/>
              </a:ext>
            </a:extLst>
          </p:cNvPr>
          <p:cNvCxnSpPr>
            <a:cxnSpLocks/>
          </p:cNvCxnSpPr>
          <p:nvPr/>
        </p:nvCxnSpPr>
        <p:spPr>
          <a:xfrm flipV="1">
            <a:off x="3338513" y="2660650"/>
            <a:ext cx="1889125" cy="238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F3C0EA4C-9B7A-4B92-9B19-6BCC5D077B87}"/>
              </a:ext>
            </a:extLst>
          </p:cNvPr>
          <p:cNvCxnSpPr>
            <a:cxnSpLocks/>
          </p:cNvCxnSpPr>
          <p:nvPr/>
        </p:nvCxnSpPr>
        <p:spPr>
          <a:xfrm>
            <a:off x="1908175" y="2659063"/>
            <a:ext cx="10795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任意多边形: 形状 55">
            <a:extLst>
              <a:ext uri="{FF2B5EF4-FFF2-40B4-BE49-F238E27FC236}">
                <a16:creationId xmlns:a16="http://schemas.microsoft.com/office/drawing/2014/main" id="{EF0DEC29-BCBF-49A8-8778-F81AC5D3D436}"/>
              </a:ext>
            </a:extLst>
          </p:cNvPr>
          <p:cNvSpPr/>
          <p:nvPr/>
        </p:nvSpPr>
        <p:spPr>
          <a:xfrm>
            <a:off x="2266950" y="2700338"/>
            <a:ext cx="1758950" cy="200025"/>
          </a:xfrm>
          <a:custGeom>
            <a:avLst/>
            <a:gdLst>
              <a:gd name="connsiteX0" fmla="*/ 0 w 1759176"/>
              <a:gd name="connsiteY0" fmla="*/ 0 h 199911"/>
              <a:gd name="connsiteX1" fmla="*/ 784435 w 1759176"/>
              <a:gd name="connsiteY1" fmla="*/ 199590 h 199911"/>
              <a:gd name="connsiteX2" fmla="*/ 1759176 w 1759176"/>
              <a:gd name="connsiteY2" fmla="*/ 37133 h 199911"/>
            </a:gdLst>
            <a:ahLst/>
            <a:cxnLst>
              <a:cxn ang="0">
                <a:pos x="connsiteX0" y="connsiteY0"/>
              </a:cxn>
              <a:cxn ang="0">
                <a:pos x="connsiteX1" y="connsiteY1"/>
              </a:cxn>
              <a:cxn ang="0">
                <a:pos x="connsiteX2" y="connsiteY2"/>
              </a:cxn>
            </a:cxnLst>
            <a:rect l="l" t="t" r="r" b="b"/>
            <a:pathLst>
              <a:path w="1759176" h="199911">
                <a:moveTo>
                  <a:pt x="0" y="0"/>
                </a:moveTo>
                <a:cubicBezTo>
                  <a:pt x="245619" y="96700"/>
                  <a:pt x="491239" y="193401"/>
                  <a:pt x="784435" y="199590"/>
                </a:cubicBezTo>
                <a:cubicBezTo>
                  <a:pt x="1077631" y="205779"/>
                  <a:pt x="1418403" y="121456"/>
                  <a:pt x="1759176" y="37133"/>
                </a:cubicBezTo>
              </a:path>
            </a:pathLst>
          </a:custGeom>
          <a:noFill/>
          <a:ln>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63" name="文本框 62">
            <a:extLst>
              <a:ext uri="{FF2B5EF4-FFF2-40B4-BE49-F238E27FC236}">
                <a16:creationId xmlns:a16="http://schemas.microsoft.com/office/drawing/2014/main" id="{ED42600F-1174-4A65-AA6A-F8E3ADD9FA3C}"/>
              </a:ext>
            </a:extLst>
          </p:cNvPr>
          <p:cNvSpPr txBox="1"/>
          <p:nvPr/>
        </p:nvSpPr>
        <p:spPr>
          <a:xfrm>
            <a:off x="2146978" y="2841923"/>
            <a:ext cx="3718311" cy="461665"/>
          </a:xfrm>
          <a:prstGeom prst="rect">
            <a:avLst/>
          </a:prstGeom>
          <a:noFill/>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1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链式法则（</a:t>
            </a:r>
            <a:r>
              <a:rPr kumimoji="1" lang="en-US" altLang="zh-CN" sz="2400" b="0" i="1"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anose="02020603050405020304" pitchFamily="18" charset="0"/>
                <a:ea typeface="Microsoft YaHei" panose="020B0503020204020204" pitchFamily="34" charset="-122"/>
                <a:cs typeface="Times New Roman" panose="02020603050405020304" pitchFamily="18" charset="0"/>
              </a:rPr>
              <a:t>y</a:t>
            </a:r>
            <a:r>
              <a:rPr kumimoji="1" lang="en-US" altLang="zh-CN" sz="2400" b="0" i="1" u="none" strike="noStrike" kern="1200" cap="none" spc="0" normalizeH="0" baseline="-25000" noProof="0" dirty="0" err="1">
                <a:ln>
                  <a:noFill/>
                </a:ln>
                <a:solidFill>
                  <a:srgbClr val="000000"/>
                </a:solidFill>
                <a:effectLst>
                  <a:outerShdw blurRad="38100" dist="38100" dir="2700000" algn="tl">
                    <a:srgbClr val="C0C0C0"/>
                  </a:outerShdw>
                </a:effectLst>
                <a:uLnTx/>
                <a:uFillTx/>
                <a:latin typeface="Times New Roman" panose="02020603050405020304" pitchFamily="18" charset="0"/>
                <a:ea typeface="Microsoft YaHei" panose="020B0503020204020204" pitchFamily="34" charset="-122"/>
                <a:cs typeface="Times New Roman" panose="02020603050405020304" pitchFamily="18" charset="0"/>
              </a:rPr>
              <a:t>k</a:t>
            </a:r>
            <a:r>
              <a:rPr kumimoji="1" lang="en-US" altLang="zh-CN" sz="24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a:t>
            </a:r>
            <a:r>
              <a:rPr kumimoji="1" lang="en-US" altLang="zh-CN" sz="24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1" lang="en-US" altLang="zh-CN" sz="2400" b="0" i="1"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anose="02020603050405020304" pitchFamily="18" charset="0"/>
                <a:ea typeface="Microsoft YaHei" panose="020B0503020204020204" pitchFamily="34" charset="-122"/>
                <a:cs typeface="Times New Roman" panose="02020603050405020304" pitchFamily="18" charset="0"/>
              </a:rPr>
              <a:t>w</a:t>
            </a:r>
            <a:r>
              <a:rPr kumimoji="1" lang="en-US" altLang="zh-CN" sz="2400" b="0" i="1" u="none" strike="noStrike" kern="1200" cap="none" spc="0" normalizeH="0" baseline="-25000" noProof="0" dirty="0" err="1">
                <a:ln>
                  <a:noFill/>
                </a:ln>
                <a:solidFill>
                  <a:srgbClr val="000000"/>
                </a:solidFill>
                <a:effectLst>
                  <a:outerShdw blurRad="38100" dist="38100" dir="2700000" algn="tl">
                    <a:srgbClr val="C0C0C0"/>
                  </a:outerShdw>
                </a:effectLst>
                <a:uLnTx/>
                <a:uFillTx/>
                <a:latin typeface="Times New Roman" panose="02020603050405020304" pitchFamily="18" charset="0"/>
                <a:ea typeface="Microsoft YaHei" panose="020B0503020204020204" pitchFamily="34" charset="-122"/>
                <a:cs typeface="Times New Roman" panose="02020603050405020304" pitchFamily="18" charset="0"/>
              </a:rPr>
              <a:t>jk</a:t>
            </a:r>
            <a:r>
              <a:rPr kumimoji="1" lang="en-US" altLang="zh-CN" sz="2400" b="0" i="1"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anose="02020603050405020304" pitchFamily="18" charset="0"/>
                <a:ea typeface="Microsoft YaHei" panose="020B0503020204020204" pitchFamily="34" charset="-122"/>
                <a:cs typeface="Times New Roman" panose="02020603050405020304" pitchFamily="18" charset="0"/>
              </a:rPr>
              <a:t>y</a:t>
            </a:r>
            <a:r>
              <a:rPr kumimoji="1" lang="en-US" altLang="zh-CN" sz="2400" b="0" i="1" u="none" strike="noStrike" kern="1200" cap="none" spc="0" normalizeH="0" baseline="-25000" noProof="0" dirty="0" err="1">
                <a:ln>
                  <a:noFill/>
                </a:ln>
                <a:solidFill>
                  <a:srgbClr val="000000"/>
                </a:solidFill>
                <a:effectLst>
                  <a:outerShdw blurRad="38100" dist="38100" dir="2700000" algn="tl">
                    <a:srgbClr val="C0C0C0"/>
                  </a:outerShdw>
                </a:effectLst>
                <a:uLnTx/>
                <a:uFillTx/>
                <a:latin typeface="Times New Roman" panose="02020603050405020304" pitchFamily="18" charset="0"/>
                <a:ea typeface="Microsoft YaHei" panose="020B0503020204020204" pitchFamily="34" charset="-122"/>
                <a:cs typeface="Times New Roman" panose="02020603050405020304" pitchFamily="18" charset="0"/>
              </a:rPr>
              <a:t>j</a:t>
            </a:r>
            <a:r>
              <a:rPr kumimoji="1" lang="zh-CN" altLang="en-US" sz="1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a:t>
            </a:r>
            <a:endParaRPr kumimoji="1" lang="zh-CN" altLang="en-US" sz="1800" b="0" i="1" u="none" strike="noStrike" kern="1200" cap="none" spc="0" normalizeH="0" baseline="-2500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17417" name="Object 3">
            <a:extLst>
              <a:ext uri="{FF2B5EF4-FFF2-40B4-BE49-F238E27FC236}">
                <a16:creationId xmlns:a16="http://schemas.microsoft.com/office/drawing/2014/main" id="{17CC67AD-C868-422B-8732-BBE2FBB018F4}"/>
              </a:ext>
            </a:extLst>
          </p:cNvPr>
          <p:cNvGraphicFramePr>
            <a:graphicFrameLocks noChangeAspect="1"/>
          </p:cNvGraphicFramePr>
          <p:nvPr/>
        </p:nvGraphicFramePr>
        <p:xfrm>
          <a:off x="563563" y="3632200"/>
          <a:ext cx="5303837" cy="1266825"/>
        </p:xfrm>
        <a:graphic>
          <a:graphicData uri="http://schemas.openxmlformats.org/presentationml/2006/ole">
            <mc:AlternateContent xmlns:mc="http://schemas.openxmlformats.org/markup-compatibility/2006">
              <mc:Choice xmlns:v="urn:schemas-microsoft-com:vml" Requires="v">
                <p:oleObj spid="_x0000_s114703" name="Equation" r:id="rId5" imgW="2311400" imgH="647700" progId="Equation.DSMT4">
                  <p:embed/>
                </p:oleObj>
              </mc:Choice>
              <mc:Fallback>
                <p:oleObj name="Equation" r:id="rId5" imgW="2311400" imgH="647700" progId="Equation.DSMT4">
                  <p:embed/>
                  <p:pic>
                    <p:nvPicPr>
                      <p:cNvPr id="17417" name="Object 3">
                        <a:extLst>
                          <a:ext uri="{FF2B5EF4-FFF2-40B4-BE49-F238E27FC236}">
                            <a16:creationId xmlns:a16="http://schemas.microsoft.com/office/drawing/2014/main" id="{17CC67AD-C868-422B-8732-BBE2FBB018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563" y="3632200"/>
                        <a:ext cx="5303837"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8" name="Object 3">
            <a:extLst>
              <a:ext uri="{FF2B5EF4-FFF2-40B4-BE49-F238E27FC236}">
                <a16:creationId xmlns:a16="http://schemas.microsoft.com/office/drawing/2014/main" id="{36579E2E-3CD3-4BFA-8342-F2BB61FB09F4}"/>
              </a:ext>
            </a:extLst>
          </p:cNvPr>
          <p:cNvGraphicFramePr>
            <a:graphicFrameLocks noChangeAspect="1"/>
          </p:cNvGraphicFramePr>
          <p:nvPr/>
        </p:nvGraphicFramePr>
        <p:xfrm>
          <a:off x="481013" y="4965700"/>
          <a:ext cx="1377950" cy="838200"/>
        </p:xfrm>
        <a:graphic>
          <a:graphicData uri="http://schemas.openxmlformats.org/presentationml/2006/ole">
            <mc:AlternateContent xmlns:mc="http://schemas.openxmlformats.org/markup-compatibility/2006">
              <mc:Choice xmlns:v="urn:schemas-microsoft-com:vml" Requires="v">
                <p:oleObj spid="_x0000_s114704" name="Equation" r:id="rId7" imgW="622030" imgH="444307" progId="Equation.DSMT4">
                  <p:embed/>
                </p:oleObj>
              </mc:Choice>
              <mc:Fallback>
                <p:oleObj name="Equation" r:id="rId7" imgW="622030" imgH="444307" progId="Equation.DSMT4">
                  <p:embed/>
                  <p:pic>
                    <p:nvPicPr>
                      <p:cNvPr id="17418" name="Object 3">
                        <a:extLst>
                          <a:ext uri="{FF2B5EF4-FFF2-40B4-BE49-F238E27FC236}">
                            <a16:creationId xmlns:a16="http://schemas.microsoft.com/office/drawing/2014/main" id="{36579E2E-3CD3-4BFA-8342-F2BB61FB09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1013" y="4965700"/>
                        <a:ext cx="13779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3" name="矩形 192">
            <a:extLst>
              <a:ext uri="{FF2B5EF4-FFF2-40B4-BE49-F238E27FC236}">
                <a16:creationId xmlns:a16="http://schemas.microsoft.com/office/drawing/2014/main" id="{A99E2251-7D49-4CAF-AD4E-89B933600A78}"/>
              </a:ext>
            </a:extLst>
          </p:cNvPr>
          <p:cNvSpPr/>
          <p:nvPr/>
        </p:nvSpPr>
        <p:spPr>
          <a:xfrm>
            <a:off x="7369175" y="1338263"/>
            <a:ext cx="1314450" cy="213995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grpSp>
        <p:nvGrpSpPr>
          <p:cNvPr id="17420" name="组合 193">
            <a:extLst>
              <a:ext uri="{FF2B5EF4-FFF2-40B4-BE49-F238E27FC236}">
                <a16:creationId xmlns:a16="http://schemas.microsoft.com/office/drawing/2014/main" id="{F33B4E75-B1CC-4B56-8AE9-C0C2D09C3BA7}"/>
              </a:ext>
            </a:extLst>
          </p:cNvPr>
          <p:cNvGrpSpPr>
            <a:grpSpLocks noChangeAspect="1"/>
          </p:cNvGrpSpPr>
          <p:nvPr/>
        </p:nvGrpSpPr>
        <p:grpSpPr bwMode="auto">
          <a:xfrm>
            <a:off x="5449888" y="1293813"/>
            <a:ext cx="3617912" cy="2462212"/>
            <a:chOff x="899592" y="1185433"/>
            <a:chExt cx="6174620" cy="4202123"/>
          </a:xfrm>
        </p:grpSpPr>
        <p:sp>
          <p:nvSpPr>
            <p:cNvPr id="195" name="椭圆 194">
              <a:extLst>
                <a:ext uri="{FF2B5EF4-FFF2-40B4-BE49-F238E27FC236}">
                  <a16:creationId xmlns:a16="http://schemas.microsoft.com/office/drawing/2014/main" id="{EC7FE97C-C69E-45B2-9DC3-2618614ECF6E}"/>
                </a:ext>
              </a:extLst>
            </p:cNvPr>
            <p:cNvSpPr/>
            <p:nvPr/>
          </p:nvSpPr>
          <p:spPr>
            <a:xfrm>
              <a:off x="1837029" y="1843792"/>
              <a:ext cx="430787" cy="433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latin typeface="Arial"/>
                <a:ea typeface="宋体"/>
                <a:cs typeface="+mn-cs"/>
              </a:endParaRPr>
            </a:p>
          </p:txBody>
        </p:sp>
        <p:sp>
          <p:nvSpPr>
            <p:cNvPr id="196" name="椭圆 195">
              <a:extLst>
                <a:ext uri="{FF2B5EF4-FFF2-40B4-BE49-F238E27FC236}">
                  <a16:creationId xmlns:a16="http://schemas.microsoft.com/office/drawing/2014/main" id="{3BE853E4-8793-41E4-9585-1D0E29FCB87B}"/>
                </a:ext>
              </a:extLst>
            </p:cNvPr>
            <p:cNvSpPr/>
            <p:nvPr/>
          </p:nvSpPr>
          <p:spPr>
            <a:xfrm>
              <a:off x="1837029" y="2851651"/>
              <a:ext cx="430787" cy="433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latin typeface="Arial"/>
                <a:ea typeface="宋体"/>
                <a:cs typeface="+mn-cs"/>
              </a:endParaRPr>
            </a:p>
          </p:txBody>
        </p:sp>
        <p:sp>
          <p:nvSpPr>
            <p:cNvPr id="197" name="椭圆 196">
              <a:extLst>
                <a:ext uri="{FF2B5EF4-FFF2-40B4-BE49-F238E27FC236}">
                  <a16:creationId xmlns:a16="http://schemas.microsoft.com/office/drawing/2014/main" id="{A24E38C4-41A2-4AA2-BBC4-F2BB6FD49ED7}"/>
                </a:ext>
              </a:extLst>
            </p:cNvPr>
            <p:cNvSpPr/>
            <p:nvPr/>
          </p:nvSpPr>
          <p:spPr>
            <a:xfrm>
              <a:off x="1837029" y="3862221"/>
              <a:ext cx="430787" cy="430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latin typeface="Arial"/>
                <a:ea typeface="宋体"/>
                <a:cs typeface="+mn-cs"/>
              </a:endParaRPr>
            </a:p>
          </p:txBody>
        </p:sp>
        <p:sp>
          <p:nvSpPr>
            <p:cNvPr id="198" name="椭圆 197">
              <a:extLst>
                <a:ext uri="{FF2B5EF4-FFF2-40B4-BE49-F238E27FC236}">
                  <a16:creationId xmlns:a16="http://schemas.microsoft.com/office/drawing/2014/main" id="{C71D867C-0956-4699-AD93-292EFFB931EC}"/>
                </a:ext>
              </a:extLst>
            </p:cNvPr>
            <p:cNvSpPr/>
            <p:nvPr/>
          </p:nvSpPr>
          <p:spPr>
            <a:xfrm>
              <a:off x="3779636" y="1377792"/>
              <a:ext cx="433497" cy="4307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latin typeface="Arial"/>
                <a:ea typeface="宋体"/>
                <a:cs typeface="+mn-cs"/>
              </a:endParaRPr>
            </a:p>
          </p:txBody>
        </p:sp>
        <p:sp>
          <p:nvSpPr>
            <p:cNvPr id="199" name="椭圆 198">
              <a:extLst>
                <a:ext uri="{FF2B5EF4-FFF2-40B4-BE49-F238E27FC236}">
                  <a16:creationId xmlns:a16="http://schemas.microsoft.com/office/drawing/2014/main" id="{32145A27-39BB-4093-8CDF-136237F0AB93}"/>
                </a:ext>
              </a:extLst>
            </p:cNvPr>
            <p:cNvSpPr/>
            <p:nvPr/>
          </p:nvSpPr>
          <p:spPr>
            <a:xfrm>
              <a:off x="3779636" y="2851651"/>
              <a:ext cx="433497" cy="433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latin typeface="Arial"/>
                <a:ea typeface="宋体"/>
                <a:cs typeface="+mn-cs"/>
              </a:endParaRPr>
            </a:p>
          </p:txBody>
        </p:sp>
        <p:sp>
          <p:nvSpPr>
            <p:cNvPr id="200" name="椭圆 199">
              <a:extLst>
                <a:ext uri="{FF2B5EF4-FFF2-40B4-BE49-F238E27FC236}">
                  <a16:creationId xmlns:a16="http://schemas.microsoft.com/office/drawing/2014/main" id="{FF0A86F0-C007-4292-AE48-A2E33A047101}"/>
                </a:ext>
              </a:extLst>
            </p:cNvPr>
            <p:cNvSpPr/>
            <p:nvPr/>
          </p:nvSpPr>
          <p:spPr>
            <a:xfrm>
              <a:off x="3779636" y="4436593"/>
              <a:ext cx="433497" cy="433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latin typeface="Arial"/>
                <a:ea typeface="宋体"/>
                <a:cs typeface="+mn-cs"/>
              </a:endParaRPr>
            </a:p>
          </p:txBody>
        </p:sp>
        <p:sp>
          <p:nvSpPr>
            <p:cNvPr id="201" name="椭圆 200">
              <a:extLst>
                <a:ext uri="{FF2B5EF4-FFF2-40B4-BE49-F238E27FC236}">
                  <a16:creationId xmlns:a16="http://schemas.microsoft.com/office/drawing/2014/main" id="{0CC3BC3B-31AF-465A-9C52-342780ECC489}"/>
                </a:ext>
              </a:extLst>
            </p:cNvPr>
            <p:cNvSpPr/>
            <p:nvPr/>
          </p:nvSpPr>
          <p:spPr>
            <a:xfrm>
              <a:off x="5435053" y="2133688"/>
              <a:ext cx="433497" cy="430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latin typeface="Arial"/>
                <a:ea typeface="宋体"/>
                <a:cs typeface="+mn-cs"/>
              </a:endParaRPr>
            </a:p>
          </p:txBody>
        </p:sp>
        <p:sp>
          <p:nvSpPr>
            <p:cNvPr id="202" name="椭圆 201">
              <a:extLst>
                <a:ext uri="{FF2B5EF4-FFF2-40B4-BE49-F238E27FC236}">
                  <a16:creationId xmlns:a16="http://schemas.microsoft.com/office/drawing/2014/main" id="{5A1E4B41-E5FC-4766-9A9A-6D5B30BD471E}"/>
                </a:ext>
              </a:extLst>
            </p:cNvPr>
            <p:cNvSpPr/>
            <p:nvPr/>
          </p:nvSpPr>
          <p:spPr>
            <a:xfrm>
              <a:off x="5435053" y="3572325"/>
              <a:ext cx="433497" cy="433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latin typeface="Arial"/>
                <a:ea typeface="宋体"/>
                <a:cs typeface="+mn-cs"/>
              </a:endParaRPr>
            </a:p>
          </p:txBody>
        </p:sp>
        <p:cxnSp>
          <p:nvCxnSpPr>
            <p:cNvPr id="203" name="直接箭头连接符 202">
              <a:extLst>
                <a:ext uri="{FF2B5EF4-FFF2-40B4-BE49-F238E27FC236}">
                  <a16:creationId xmlns:a16="http://schemas.microsoft.com/office/drawing/2014/main" id="{CE2F6E7D-AB8C-4A5C-BCDB-311415B448A6}"/>
                </a:ext>
              </a:extLst>
            </p:cNvPr>
            <p:cNvCxnSpPr>
              <a:endCxn id="195" idx="2"/>
            </p:cNvCxnSpPr>
            <p:nvPr/>
          </p:nvCxnSpPr>
          <p:spPr>
            <a:xfrm>
              <a:off x="899592" y="2060536"/>
              <a:ext cx="937437"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接箭头连接符 203">
              <a:extLst>
                <a:ext uri="{FF2B5EF4-FFF2-40B4-BE49-F238E27FC236}">
                  <a16:creationId xmlns:a16="http://schemas.microsoft.com/office/drawing/2014/main" id="{8AD2F086-D2AA-451E-93F0-C3569C87A566}"/>
                </a:ext>
              </a:extLst>
            </p:cNvPr>
            <p:cNvCxnSpPr/>
            <p:nvPr/>
          </p:nvCxnSpPr>
          <p:spPr>
            <a:xfrm>
              <a:off x="899592" y="3084651"/>
              <a:ext cx="937437"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接箭头连接符 204">
              <a:extLst>
                <a:ext uri="{FF2B5EF4-FFF2-40B4-BE49-F238E27FC236}">
                  <a16:creationId xmlns:a16="http://schemas.microsoft.com/office/drawing/2014/main" id="{A0DDB236-1485-4D54-B61E-254B74A49E9B}"/>
                </a:ext>
              </a:extLst>
            </p:cNvPr>
            <p:cNvCxnSpPr/>
            <p:nvPr/>
          </p:nvCxnSpPr>
          <p:spPr>
            <a:xfrm>
              <a:off x="899592" y="4076255"/>
              <a:ext cx="937437"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205">
              <a:extLst>
                <a:ext uri="{FF2B5EF4-FFF2-40B4-BE49-F238E27FC236}">
                  <a16:creationId xmlns:a16="http://schemas.microsoft.com/office/drawing/2014/main" id="{AB79FE9C-FC28-42FE-8408-A4BAD5BD2848}"/>
                </a:ext>
              </a:extLst>
            </p:cNvPr>
            <p:cNvCxnSpPr>
              <a:stCxn id="195" idx="6"/>
              <a:endCxn id="198" idx="2"/>
            </p:cNvCxnSpPr>
            <p:nvPr/>
          </p:nvCxnSpPr>
          <p:spPr>
            <a:xfrm flipV="1">
              <a:off x="2267816" y="1594536"/>
              <a:ext cx="1511820" cy="46600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接箭头连接符 206">
              <a:extLst>
                <a:ext uri="{FF2B5EF4-FFF2-40B4-BE49-F238E27FC236}">
                  <a16:creationId xmlns:a16="http://schemas.microsoft.com/office/drawing/2014/main" id="{C2A322B0-D084-4E75-9116-4699A794C87F}"/>
                </a:ext>
              </a:extLst>
            </p:cNvPr>
            <p:cNvCxnSpPr>
              <a:stCxn id="195" idx="6"/>
              <a:endCxn id="199" idx="2"/>
            </p:cNvCxnSpPr>
            <p:nvPr/>
          </p:nvCxnSpPr>
          <p:spPr>
            <a:xfrm>
              <a:off x="2267816" y="2060536"/>
              <a:ext cx="1511820" cy="100785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接箭头连接符 207">
              <a:extLst>
                <a:ext uri="{FF2B5EF4-FFF2-40B4-BE49-F238E27FC236}">
                  <a16:creationId xmlns:a16="http://schemas.microsoft.com/office/drawing/2014/main" id="{2FC108D8-D82E-4651-98CE-B36BFBEF2AA3}"/>
                </a:ext>
              </a:extLst>
            </p:cNvPr>
            <p:cNvCxnSpPr>
              <a:stCxn id="195" idx="6"/>
              <a:endCxn id="200" idx="2"/>
            </p:cNvCxnSpPr>
            <p:nvPr/>
          </p:nvCxnSpPr>
          <p:spPr>
            <a:xfrm>
              <a:off x="2267816" y="2060536"/>
              <a:ext cx="1511820" cy="259280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接箭头连接符 208">
              <a:extLst>
                <a:ext uri="{FF2B5EF4-FFF2-40B4-BE49-F238E27FC236}">
                  <a16:creationId xmlns:a16="http://schemas.microsoft.com/office/drawing/2014/main" id="{30F6A42C-879D-4BA5-A15D-063B8937FAB1}"/>
                </a:ext>
              </a:extLst>
            </p:cNvPr>
            <p:cNvCxnSpPr>
              <a:cxnSpLocks/>
              <a:stCxn id="196" idx="6"/>
              <a:endCxn id="198" idx="2"/>
            </p:cNvCxnSpPr>
            <p:nvPr/>
          </p:nvCxnSpPr>
          <p:spPr>
            <a:xfrm flipV="1">
              <a:off x="2267816" y="1594536"/>
              <a:ext cx="1511820" cy="147385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接箭头连接符 209">
              <a:extLst>
                <a:ext uri="{FF2B5EF4-FFF2-40B4-BE49-F238E27FC236}">
                  <a16:creationId xmlns:a16="http://schemas.microsoft.com/office/drawing/2014/main" id="{1B9701FC-18E3-4323-B9AC-9A80E652E727}"/>
                </a:ext>
              </a:extLst>
            </p:cNvPr>
            <p:cNvCxnSpPr>
              <a:stCxn id="197" idx="6"/>
              <a:endCxn id="198" idx="2"/>
            </p:cNvCxnSpPr>
            <p:nvPr/>
          </p:nvCxnSpPr>
          <p:spPr>
            <a:xfrm flipV="1">
              <a:off x="2267816" y="1594536"/>
              <a:ext cx="1511820" cy="248171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接箭头连接符 210">
              <a:extLst>
                <a:ext uri="{FF2B5EF4-FFF2-40B4-BE49-F238E27FC236}">
                  <a16:creationId xmlns:a16="http://schemas.microsoft.com/office/drawing/2014/main" id="{8AB81784-649B-4AB4-A11C-54E74B83EEF5}"/>
                </a:ext>
              </a:extLst>
            </p:cNvPr>
            <p:cNvCxnSpPr>
              <a:stCxn id="196" idx="6"/>
              <a:endCxn id="199" idx="2"/>
            </p:cNvCxnSpPr>
            <p:nvPr/>
          </p:nvCxnSpPr>
          <p:spPr>
            <a:xfrm>
              <a:off x="2267816" y="3068395"/>
              <a:ext cx="1511820"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接箭头连接符 211">
              <a:extLst>
                <a:ext uri="{FF2B5EF4-FFF2-40B4-BE49-F238E27FC236}">
                  <a16:creationId xmlns:a16="http://schemas.microsoft.com/office/drawing/2014/main" id="{DECD3C32-164A-4EEB-A705-C143C2C96A32}"/>
                </a:ext>
              </a:extLst>
            </p:cNvPr>
            <p:cNvCxnSpPr>
              <a:stCxn id="196" idx="6"/>
              <a:endCxn id="200" idx="2"/>
            </p:cNvCxnSpPr>
            <p:nvPr/>
          </p:nvCxnSpPr>
          <p:spPr>
            <a:xfrm>
              <a:off x="2267816" y="3068395"/>
              <a:ext cx="1511820" cy="158494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接箭头连接符 212">
              <a:extLst>
                <a:ext uri="{FF2B5EF4-FFF2-40B4-BE49-F238E27FC236}">
                  <a16:creationId xmlns:a16="http://schemas.microsoft.com/office/drawing/2014/main" id="{F907FE7D-FB33-475A-8F3B-F59B6E2DE769}"/>
                </a:ext>
              </a:extLst>
            </p:cNvPr>
            <p:cNvCxnSpPr>
              <a:stCxn id="197" idx="6"/>
              <a:endCxn id="199" idx="2"/>
            </p:cNvCxnSpPr>
            <p:nvPr/>
          </p:nvCxnSpPr>
          <p:spPr>
            <a:xfrm flipV="1">
              <a:off x="2267816" y="3068395"/>
              <a:ext cx="1511820" cy="100785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接箭头连接符 213">
              <a:extLst>
                <a:ext uri="{FF2B5EF4-FFF2-40B4-BE49-F238E27FC236}">
                  <a16:creationId xmlns:a16="http://schemas.microsoft.com/office/drawing/2014/main" id="{11A2F98F-7AAA-4CB9-8C16-D58794D29A5B}"/>
                </a:ext>
              </a:extLst>
            </p:cNvPr>
            <p:cNvCxnSpPr>
              <a:stCxn id="197" idx="6"/>
              <a:endCxn id="200" idx="2"/>
            </p:cNvCxnSpPr>
            <p:nvPr/>
          </p:nvCxnSpPr>
          <p:spPr>
            <a:xfrm>
              <a:off x="2267816" y="4076255"/>
              <a:ext cx="1511820" cy="57708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接箭头连接符 214">
              <a:extLst>
                <a:ext uri="{FF2B5EF4-FFF2-40B4-BE49-F238E27FC236}">
                  <a16:creationId xmlns:a16="http://schemas.microsoft.com/office/drawing/2014/main" id="{F3030A8F-E849-4F6A-81A6-B6E0507E9BD4}"/>
                </a:ext>
              </a:extLst>
            </p:cNvPr>
            <p:cNvCxnSpPr>
              <a:stCxn id="198" idx="6"/>
              <a:endCxn id="201" idx="2"/>
            </p:cNvCxnSpPr>
            <p:nvPr/>
          </p:nvCxnSpPr>
          <p:spPr>
            <a:xfrm>
              <a:off x="4213133" y="1594536"/>
              <a:ext cx="1221920" cy="75318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接箭头连接符 215">
              <a:extLst>
                <a:ext uri="{FF2B5EF4-FFF2-40B4-BE49-F238E27FC236}">
                  <a16:creationId xmlns:a16="http://schemas.microsoft.com/office/drawing/2014/main" id="{48D7DB72-C436-4623-A41A-8B3164BEBC4B}"/>
                </a:ext>
              </a:extLst>
            </p:cNvPr>
            <p:cNvCxnSpPr>
              <a:stCxn id="198" idx="6"/>
              <a:endCxn id="202" idx="2"/>
            </p:cNvCxnSpPr>
            <p:nvPr/>
          </p:nvCxnSpPr>
          <p:spPr>
            <a:xfrm>
              <a:off x="4213133" y="1594536"/>
              <a:ext cx="1221920" cy="219453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接箭头连接符 216">
              <a:extLst>
                <a:ext uri="{FF2B5EF4-FFF2-40B4-BE49-F238E27FC236}">
                  <a16:creationId xmlns:a16="http://schemas.microsoft.com/office/drawing/2014/main" id="{CAFD3ACC-02C9-4AEE-862C-371239C25573}"/>
                </a:ext>
              </a:extLst>
            </p:cNvPr>
            <p:cNvCxnSpPr>
              <a:stCxn id="199" idx="6"/>
              <a:endCxn id="201" idx="2"/>
            </p:cNvCxnSpPr>
            <p:nvPr/>
          </p:nvCxnSpPr>
          <p:spPr>
            <a:xfrm flipV="1">
              <a:off x="4213133" y="2347722"/>
              <a:ext cx="1221920" cy="72067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接箭头连接符 217">
              <a:extLst>
                <a:ext uri="{FF2B5EF4-FFF2-40B4-BE49-F238E27FC236}">
                  <a16:creationId xmlns:a16="http://schemas.microsoft.com/office/drawing/2014/main" id="{BCE49C9C-C294-43B1-B499-77A5F5F97143}"/>
                </a:ext>
              </a:extLst>
            </p:cNvPr>
            <p:cNvCxnSpPr>
              <a:stCxn id="199" idx="6"/>
              <a:endCxn id="202" idx="2"/>
            </p:cNvCxnSpPr>
            <p:nvPr/>
          </p:nvCxnSpPr>
          <p:spPr>
            <a:xfrm>
              <a:off x="4213133" y="3068395"/>
              <a:ext cx="1221920" cy="72067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接箭头连接符 218">
              <a:extLst>
                <a:ext uri="{FF2B5EF4-FFF2-40B4-BE49-F238E27FC236}">
                  <a16:creationId xmlns:a16="http://schemas.microsoft.com/office/drawing/2014/main" id="{EE5C3082-CAF2-4A3F-B38F-EB7997CA35A5}"/>
                </a:ext>
              </a:extLst>
            </p:cNvPr>
            <p:cNvCxnSpPr>
              <a:stCxn id="200" idx="6"/>
              <a:endCxn id="201" idx="2"/>
            </p:cNvCxnSpPr>
            <p:nvPr/>
          </p:nvCxnSpPr>
          <p:spPr>
            <a:xfrm flipV="1">
              <a:off x="4213133" y="2347722"/>
              <a:ext cx="1221920" cy="230561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接箭头连接符 219">
              <a:extLst>
                <a:ext uri="{FF2B5EF4-FFF2-40B4-BE49-F238E27FC236}">
                  <a16:creationId xmlns:a16="http://schemas.microsoft.com/office/drawing/2014/main" id="{0FC43F0C-1B46-4054-91B3-8A4AAEDF7E1F}"/>
                </a:ext>
              </a:extLst>
            </p:cNvPr>
            <p:cNvCxnSpPr>
              <a:stCxn id="200" idx="6"/>
              <a:endCxn id="202" idx="2"/>
            </p:cNvCxnSpPr>
            <p:nvPr/>
          </p:nvCxnSpPr>
          <p:spPr>
            <a:xfrm flipV="1">
              <a:off x="4213133" y="3789069"/>
              <a:ext cx="1221920" cy="86426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接箭头连接符 220">
              <a:extLst>
                <a:ext uri="{FF2B5EF4-FFF2-40B4-BE49-F238E27FC236}">
                  <a16:creationId xmlns:a16="http://schemas.microsoft.com/office/drawing/2014/main" id="{EDCA2E2D-3D89-43A6-98C3-6C55B49311E8}"/>
                </a:ext>
              </a:extLst>
            </p:cNvPr>
            <p:cNvCxnSpPr>
              <a:stCxn id="201" idx="6"/>
            </p:cNvCxnSpPr>
            <p:nvPr/>
          </p:nvCxnSpPr>
          <p:spPr>
            <a:xfrm>
              <a:off x="5868550" y="2347722"/>
              <a:ext cx="1007880"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直接箭头连接符 221">
              <a:extLst>
                <a:ext uri="{FF2B5EF4-FFF2-40B4-BE49-F238E27FC236}">
                  <a16:creationId xmlns:a16="http://schemas.microsoft.com/office/drawing/2014/main" id="{A02C2241-3B98-4F3B-A084-2378F71BFC0E}"/>
                </a:ext>
              </a:extLst>
            </p:cNvPr>
            <p:cNvCxnSpPr>
              <a:stCxn id="202" idx="6"/>
            </p:cNvCxnSpPr>
            <p:nvPr/>
          </p:nvCxnSpPr>
          <p:spPr>
            <a:xfrm>
              <a:off x="5868550" y="3789069"/>
              <a:ext cx="1007880"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7468" name="文本框 222">
              <a:extLst>
                <a:ext uri="{FF2B5EF4-FFF2-40B4-BE49-F238E27FC236}">
                  <a16:creationId xmlns:a16="http://schemas.microsoft.com/office/drawing/2014/main" id="{5C6D4B3C-1FB3-4EB8-BAE4-C777C41B1E78}"/>
                </a:ext>
              </a:extLst>
            </p:cNvPr>
            <p:cNvSpPr txBox="1">
              <a:spLocks noChangeArrowheads="1"/>
            </p:cNvSpPr>
            <p:nvPr/>
          </p:nvSpPr>
          <p:spPr bwMode="auto">
            <a:xfrm>
              <a:off x="1020868" y="2306415"/>
              <a:ext cx="659778" cy="67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 </a:t>
              </a: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69" name="文本框 223">
              <a:extLst>
                <a:ext uri="{FF2B5EF4-FFF2-40B4-BE49-F238E27FC236}">
                  <a16:creationId xmlns:a16="http://schemas.microsoft.com/office/drawing/2014/main" id="{21C6EEBA-667C-42BA-BB1B-208A900C465C}"/>
                </a:ext>
              </a:extLst>
            </p:cNvPr>
            <p:cNvSpPr txBox="1">
              <a:spLocks noChangeArrowheads="1"/>
            </p:cNvSpPr>
            <p:nvPr/>
          </p:nvSpPr>
          <p:spPr bwMode="auto">
            <a:xfrm>
              <a:off x="1020868" y="3380705"/>
              <a:ext cx="659778" cy="67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 </a:t>
              </a: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70" name="文本框 224">
              <a:extLst>
                <a:ext uri="{FF2B5EF4-FFF2-40B4-BE49-F238E27FC236}">
                  <a16:creationId xmlns:a16="http://schemas.microsoft.com/office/drawing/2014/main" id="{698EEF16-ADEE-4EED-A299-CD8DABC10981}"/>
                </a:ext>
              </a:extLst>
            </p:cNvPr>
            <p:cNvSpPr txBox="1">
              <a:spLocks noChangeArrowheads="1"/>
            </p:cNvSpPr>
            <p:nvPr/>
          </p:nvSpPr>
          <p:spPr bwMode="auto">
            <a:xfrm>
              <a:off x="3725542" y="3560003"/>
              <a:ext cx="659778" cy="67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 </a:t>
              </a: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71" name="文本框 225">
              <a:extLst>
                <a:ext uri="{FF2B5EF4-FFF2-40B4-BE49-F238E27FC236}">
                  <a16:creationId xmlns:a16="http://schemas.microsoft.com/office/drawing/2014/main" id="{1529B771-26C5-42E8-83BD-B337B76B1DD3}"/>
                </a:ext>
              </a:extLst>
            </p:cNvPr>
            <p:cNvSpPr txBox="1">
              <a:spLocks noChangeArrowheads="1"/>
            </p:cNvSpPr>
            <p:nvPr/>
          </p:nvSpPr>
          <p:spPr bwMode="auto">
            <a:xfrm>
              <a:off x="5402324" y="2754904"/>
              <a:ext cx="659778" cy="67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 </a:t>
              </a: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72" name="文本框 226">
              <a:extLst>
                <a:ext uri="{FF2B5EF4-FFF2-40B4-BE49-F238E27FC236}">
                  <a16:creationId xmlns:a16="http://schemas.microsoft.com/office/drawing/2014/main" id="{E0A4C975-06A9-4106-85C7-001E9CACA061}"/>
                </a:ext>
              </a:extLst>
            </p:cNvPr>
            <p:cNvSpPr txBox="1">
              <a:spLocks noChangeArrowheads="1"/>
            </p:cNvSpPr>
            <p:nvPr/>
          </p:nvSpPr>
          <p:spPr bwMode="auto">
            <a:xfrm>
              <a:off x="1916907" y="4365103"/>
              <a:ext cx="371125" cy="51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endParaRPr kumimoji="0" lang="zh-CN" altLang="en-US" sz="12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473" name="文本框 227">
              <a:extLst>
                <a:ext uri="{FF2B5EF4-FFF2-40B4-BE49-F238E27FC236}">
                  <a16:creationId xmlns:a16="http://schemas.microsoft.com/office/drawing/2014/main" id="{7B9F7D3D-2E4C-4974-A52D-65285FF07127}"/>
                </a:ext>
              </a:extLst>
            </p:cNvPr>
            <p:cNvSpPr txBox="1">
              <a:spLocks noChangeArrowheads="1"/>
            </p:cNvSpPr>
            <p:nvPr/>
          </p:nvSpPr>
          <p:spPr bwMode="auto">
            <a:xfrm>
              <a:off x="3861123" y="4869159"/>
              <a:ext cx="371125" cy="51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a:t>
              </a:r>
              <a:endParaRPr kumimoji="0" lang="zh-CN" altLang="en-US" sz="12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474" name="文本框 228">
              <a:extLst>
                <a:ext uri="{FF2B5EF4-FFF2-40B4-BE49-F238E27FC236}">
                  <a16:creationId xmlns:a16="http://schemas.microsoft.com/office/drawing/2014/main" id="{D99D6682-521A-4F11-8D7F-19A19DDB394F}"/>
                </a:ext>
              </a:extLst>
            </p:cNvPr>
            <p:cNvSpPr txBox="1">
              <a:spLocks noChangeArrowheads="1"/>
            </p:cNvSpPr>
            <p:nvPr/>
          </p:nvSpPr>
          <p:spPr bwMode="auto">
            <a:xfrm>
              <a:off x="5451968" y="3998009"/>
              <a:ext cx="439852" cy="51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k</a:t>
              </a:r>
              <a:endParaRPr kumimoji="0" lang="zh-CN" altLang="en-US" sz="12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475" name="文本框 229">
              <a:extLst>
                <a:ext uri="{FF2B5EF4-FFF2-40B4-BE49-F238E27FC236}">
                  <a16:creationId xmlns:a16="http://schemas.microsoft.com/office/drawing/2014/main" id="{F328D857-7C75-496F-A8FC-0D48298E3C19}"/>
                </a:ext>
              </a:extLst>
            </p:cNvPr>
            <p:cNvSpPr txBox="1">
              <a:spLocks noChangeArrowheads="1"/>
            </p:cNvSpPr>
            <p:nvPr/>
          </p:nvSpPr>
          <p:spPr bwMode="auto">
            <a:xfrm>
              <a:off x="1201428" y="4171352"/>
              <a:ext cx="498761" cy="51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16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endParaRPr kumimoji="0" lang="zh-CN" altLang="en-US" sz="12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476" name="文本框 230">
              <a:extLst>
                <a:ext uri="{FF2B5EF4-FFF2-40B4-BE49-F238E27FC236}">
                  <a16:creationId xmlns:a16="http://schemas.microsoft.com/office/drawing/2014/main" id="{8527E0D1-3C8C-4315-9764-9AE98BDAB9BC}"/>
                </a:ext>
              </a:extLst>
            </p:cNvPr>
            <p:cNvSpPr txBox="1">
              <a:spLocks noChangeArrowheads="1"/>
            </p:cNvSpPr>
            <p:nvPr/>
          </p:nvSpPr>
          <p:spPr bwMode="auto">
            <a:xfrm>
              <a:off x="4359143" y="4361390"/>
              <a:ext cx="536829" cy="577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6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a:t>
              </a:r>
              <a:endParaRPr kumimoji="0" lang="zh-CN" altLang="en-US" sz="12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477" name="文本框 231">
              <a:extLst>
                <a:ext uri="{FF2B5EF4-FFF2-40B4-BE49-F238E27FC236}">
                  <a16:creationId xmlns:a16="http://schemas.microsoft.com/office/drawing/2014/main" id="{7AE514D0-3E53-49A1-B98B-069FF9EC422A}"/>
                </a:ext>
              </a:extLst>
            </p:cNvPr>
            <p:cNvSpPr txBox="1">
              <a:spLocks noChangeArrowheads="1"/>
            </p:cNvSpPr>
            <p:nvPr/>
          </p:nvSpPr>
          <p:spPr bwMode="auto">
            <a:xfrm>
              <a:off x="6545997" y="3241809"/>
              <a:ext cx="528215" cy="51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6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k</a:t>
              </a:r>
              <a:endParaRPr kumimoji="0" lang="zh-CN" altLang="en-US" sz="12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478" name="文本框 232">
              <a:extLst>
                <a:ext uri="{FF2B5EF4-FFF2-40B4-BE49-F238E27FC236}">
                  <a16:creationId xmlns:a16="http://schemas.microsoft.com/office/drawing/2014/main" id="{96EAB7C8-9562-416F-8D07-30C00B966EDA}"/>
                </a:ext>
              </a:extLst>
            </p:cNvPr>
            <p:cNvSpPr txBox="1">
              <a:spLocks noChangeArrowheads="1"/>
            </p:cNvSpPr>
            <p:nvPr/>
          </p:nvSpPr>
          <p:spPr bwMode="auto">
            <a:xfrm>
              <a:off x="2752373" y="1185433"/>
              <a:ext cx="609216" cy="518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w</a:t>
              </a:r>
              <a:r>
                <a:rPr kumimoji="0" lang="en-US" altLang="zh-CN" sz="16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ij</a:t>
              </a:r>
              <a:endParaRPr kumimoji="0" lang="zh-CN" altLang="en-US" sz="12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479" name="文本框 233">
              <a:extLst>
                <a:ext uri="{FF2B5EF4-FFF2-40B4-BE49-F238E27FC236}">
                  <a16:creationId xmlns:a16="http://schemas.microsoft.com/office/drawing/2014/main" id="{22891887-1E90-45FC-B215-4E54CB73887A}"/>
                </a:ext>
              </a:extLst>
            </p:cNvPr>
            <p:cNvSpPr txBox="1">
              <a:spLocks noChangeArrowheads="1"/>
            </p:cNvSpPr>
            <p:nvPr/>
          </p:nvSpPr>
          <p:spPr bwMode="auto">
            <a:xfrm>
              <a:off x="4538691" y="1452802"/>
              <a:ext cx="655850" cy="51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w</a:t>
              </a:r>
              <a:r>
                <a:rPr kumimoji="0" lang="en-US" altLang="zh-CN" sz="16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jk</a:t>
              </a:r>
              <a:endParaRPr kumimoji="0" lang="zh-CN" altLang="en-US" sz="12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480" name="文本框 234">
              <a:extLst>
                <a:ext uri="{FF2B5EF4-FFF2-40B4-BE49-F238E27FC236}">
                  <a16:creationId xmlns:a16="http://schemas.microsoft.com/office/drawing/2014/main" id="{B07B46B0-51B4-49BC-9A73-2D6CECD00847}"/>
                </a:ext>
              </a:extLst>
            </p:cNvPr>
            <p:cNvSpPr txBox="1">
              <a:spLocks noChangeArrowheads="1"/>
            </p:cNvSpPr>
            <p:nvPr/>
          </p:nvSpPr>
          <p:spPr bwMode="auto">
            <a:xfrm>
              <a:off x="3092723" y="4391127"/>
              <a:ext cx="498761" cy="518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16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a:t>
              </a:r>
              <a:endParaRPr kumimoji="0" lang="zh-CN" altLang="en-US" sz="12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481" name="文本框 235">
              <a:extLst>
                <a:ext uri="{FF2B5EF4-FFF2-40B4-BE49-F238E27FC236}">
                  <a16:creationId xmlns:a16="http://schemas.microsoft.com/office/drawing/2014/main" id="{377A5A22-E003-43E4-B246-2387188BC5E8}"/>
                </a:ext>
              </a:extLst>
            </p:cNvPr>
            <p:cNvSpPr txBox="1">
              <a:spLocks noChangeArrowheads="1"/>
            </p:cNvSpPr>
            <p:nvPr/>
          </p:nvSpPr>
          <p:spPr bwMode="auto">
            <a:xfrm>
              <a:off x="2322074" y="4012662"/>
              <a:ext cx="536829" cy="577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6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endParaRPr kumimoji="0" lang="zh-CN" altLang="en-US" sz="12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482" name="文本框 236">
              <a:extLst>
                <a:ext uri="{FF2B5EF4-FFF2-40B4-BE49-F238E27FC236}">
                  <a16:creationId xmlns:a16="http://schemas.microsoft.com/office/drawing/2014/main" id="{B6471456-98FF-4EE4-9E46-EE49DBF6D66E}"/>
                </a:ext>
              </a:extLst>
            </p:cNvPr>
            <p:cNvSpPr txBox="1">
              <a:spLocks noChangeArrowheads="1"/>
            </p:cNvSpPr>
            <p:nvPr/>
          </p:nvSpPr>
          <p:spPr bwMode="auto">
            <a:xfrm>
              <a:off x="4999373" y="3936831"/>
              <a:ext cx="607968" cy="577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16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k</a:t>
              </a:r>
              <a:endParaRPr kumimoji="0" lang="zh-CN" altLang="en-US" sz="12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187" name="箭头: 下 186">
            <a:extLst>
              <a:ext uri="{FF2B5EF4-FFF2-40B4-BE49-F238E27FC236}">
                <a16:creationId xmlns:a16="http://schemas.microsoft.com/office/drawing/2014/main" id="{96BFA4A7-3945-485F-8194-1E3AE3C5F2C2}"/>
              </a:ext>
            </a:extLst>
          </p:cNvPr>
          <p:cNvSpPr/>
          <p:nvPr/>
        </p:nvSpPr>
        <p:spPr>
          <a:xfrm>
            <a:off x="7989888" y="3744913"/>
            <a:ext cx="315912" cy="525462"/>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grpSp>
        <p:nvGrpSpPr>
          <p:cNvPr id="17422" name="组合 3">
            <a:extLst>
              <a:ext uri="{FF2B5EF4-FFF2-40B4-BE49-F238E27FC236}">
                <a16:creationId xmlns:a16="http://schemas.microsoft.com/office/drawing/2014/main" id="{D0E11FB0-ACF7-47A0-9F38-3CC5B975DB28}"/>
              </a:ext>
            </a:extLst>
          </p:cNvPr>
          <p:cNvGrpSpPr>
            <a:grpSpLocks/>
          </p:cNvGrpSpPr>
          <p:nvPr/>
        </p:nvGrpSpPr>
        <p:grpSpPr bwMode="auto">
          <a:xfrm>
            <a:off x="6970713" y="4313238"/>
            <a:ext cx="1979612" cy="2419350"/>
            <a:chOff x="6970189" y="4312616"/>
            <a:chExt cx="1980010" cy="2420224"/>
          </a:xfrm>
        </p:grpSpPr>
        <p:sp>
          <p:nvSpPr>
            <p:cNvPr id="126" name="椭圆 125">
              <a:extLst>
                <a:ext uri="{FF2B5EF4-FFF2-40B4-BE49-F238E27FC236}">
                  <a16:creationId xmlns:a16="http://schemas.microsoft.com/office/drawing/2014/main" id="{36D9887B-7230-4902-8FF5-967D19852194}"/>
                </a:ext>
              </a:extLst>
            </p:cNvPr>
            <p:cNvSpPr/>
            <p:nvPr/>
          </p:nvSpPr>
          <p:spPr>
            <a:xfrm>
              <a:off x="7973691" y="4609585"/>
              <a:ext cx="446177" cy="433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l-GR"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宋体"/>
                  <a:cs typeface="Times New Roman" panose="02020603050405020304" pitchFamily="18" charset="0"/>
                </a:rPr>
                <a:t>Σ</a:t>
              </a:r>
              <a:endParaRPr kumimoji="0" lang="zh-CN" altLang="en-US" sz="2800" b="1" i="0" u="none" strike="noStrike" kern="1200" cap="none" spc="0" normalizeH="0" baseline="0" noProof="0" dirty="0">
                <a:ln>
                  <a:noFill/>
                </a:ln>
                <a:solidFill>
                  <a:srgbClr val="FF0000"/>
                </a:solidFill>
                <a:effectLst/>
                <a:uLnTx/>
                <a:uFillTx/>
                <a:latin typeface="Arial"/>
                <a:ea typeface="宋体"/>
                <a:cs typeface="+mn-cs"/>
              </a:endParaRPr>
            </a:p>
          </p:txBody>
        </p:sp>
        <p:sp>
          <p:nvSpPr>
            <p:cNvPr id="127" name="椭圆 126">
              <a:extLst>
                <a:ext uri="{FF2B5EF4-FFF2-40B4-BE49-F238E27FC236}">
                  <a16:creationId xmlns:a16="http://schemas.microsoft.com/office/drawing/2014/main" id="{847632F0-1FBB-47FB-9F19-3B5D8745F7FA}"/>
                </a:ext>
              </a:extLst>
            </p:cNvPr>
            <p:cNvSpPr/>
            <p:nvPr/>
          </p:nvSpPr>
          <p:spPr>
            <a:xfrm>
              <a:off x="7991156" y="5595779"/>
              <a:ext cx="428711" cy="4335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l-GR"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宋体"/>
                  <a:cs typeface="Times New Roman" panose="02020603050405020304" pitchFamily="18" charset="0"/>
                </a:rPr>
                <a:t>Σ</a:t>
              </a:r>
              <a:endParaRPr kumimoji="0" lang="zh-CN" altLang="en-US" sz="2800" b="0" i="0" u="none" strike="noStrike" kern="1200" cap="none" spc="0" normalizeH="0" baseline="0" noProof="0" dirty="0">
                <a:ln>
                  <a:noFill/>
                </a:ln>
                <a:solidFill>
                  <a:srgbClr val="FFFFFF"/>
                </a:solidFill>
                <a:effectLst/>
                <a:uLnTx/>
                <a:uFillTx/>
                <a:latin typeface="Arial"/>
                <a:ea typeface="宋体"/>
                <a:cs typeface="+mn-cs"/>
              </a:endParaRPr>
            </a:p>
          </p:txBody>
        </p:sp>
        <p:cxnSp>
          <p:nvCxnSpPr>
            <p:cNvPr id="140" name="直接箭头连接符 139">
              <a:extLst>
                <a:ext uri="{FF2B5EF4-FFF2-40B4-BE49-F238E27FC236}">
                  <a16:creationId xmlns:a16="http://schemas.microsoft.com/office/drawing/2014/main" id="{7DFD482E-77E8-4FB8-8899-9DA5305CDE3E}"/>
                </a:ext>
              </a:extLst>
            </p:cNvPr>
            <p:cNvCxnSpPr>
              <a:cxnSpLocks/>
              <a:endCxn id="126" idx="2"/>
            </p:cNvCxnSpPr>
            <p:nvPr/>
          </p:nvCxnSpPr>
          <p:spPr>
            <a:xfrm>
              <a:off x="7255996" y="4474599"/>
              <a:ext cx="717694" cy="35255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261B961C-21F7-4450-9308-7A030DCA9623}"/>
                </a:ext>
              </a:extLst>
            </p:cNvPr>
            <p:cNvCxnSpPr>
              <a:cxnSpLocks/>
              <a:endCxn id="127" idx="2"/>
            </p:cNvCxnSpPr>
            <p:nvPr/>
          </p:nvCxnSpPr>
          <p:spPr>
            <a:xfrm>
              <a:off x="7255996" y="4474599"/>
              <a:ext cx="735160" cy="133715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接箭头连接符 141">
              <a:extLst>
                <a:ext uri="{FF2B5EF4-FFF2-40B4-BE49-F238E27FC236}">
                  <a16:creationId xmlns:a16="http://schemas.microsoft.com/office/drawing/2014/main" id="{F34882D8-4BC8-42E6-9771-C6899A1CAADB}"/>
                </a:ext>
              </a:extLst>
            </p:cNvPr>
            <p:cNvCxnSpPr>
              <a:cxnSpLocks/>
              <a:endCxn id="126" idx="2"/>
            </p:cNvCxnSpPr>
            <p:nvPr/>
          </p:nvCxnSpPr>
          <p:spPr>
            <a:xfrm flipV="1">
              <a:off x="7255996" y="4827152"/>
              <a:ext cx="717694" cy="51136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接箭头连接符 142">
              <a:extLst>
                <a:ext uri="{FF2B5EF4-FFF2-40B4-BE49-F238E27FC236}">
                  <a16:creationId xmlns:a16="http://schemas.microsoft.com/office/drawing/2014/main" id="{50376627-C565-4FB3-9FA3-4CB37B678B6B}"/>
                </a:ext>
              </a:extLst>
            </p:cNvPr>
            <p:cNvCxnSpPr>
              <a:cxnSpLocks/>
              <a:endCxn id="127" idx="2"/>
            </p:cNvCxnSpPr>
            <p:nvPr/>
          </p:nvCxnSpPr>
          <p:spPr>
            <a:xfrm>
              <a:off x="7255996" y="5338511"/>
              <a:ext cx="735160" cy="47324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42481A74-33C3-4069-8B19-66E21151CBCB}"/>
                </a:ext>
              </a:extLst>
            </p:cNvPr>
            <p:cNvCxnSpPr>
              <a:cxnSpLocks/>
              <a:endCxn id="126" idx="2"/>
            </p:cNvCxnSpPr>
            <p:nvPr/>
          </p:nvCxnSpPr>
          <p:spPr>
            <a:xfrm flipV="1">
              <a:off x="7255996" y="4827152"/>
              <a:ext cx="717694" cy="144038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a:extLst>
                <a:ext uri="{FF2B5EF4-FFF2-40B4-BE49-F238E27FC236}">
                  <a16:creationId xmlns:a16="http://schemas.microsoft.com/office/drawing/2014/main" id="{7BA26194-33F3-4007-A65D-930007DFE09C}"/>
                </a:ext>
              </a:extLst>
            </p:cNvPr>
            <p:cNvCxnSpPr>
              <a:cxnSpLocks/>
              <a:endCxn id="127" idx="2"/>
            </p:cNvCxnSpPr>
            <p:nvPr/>
          </p:nvCxnSpPr>
          <p:spPr>
            <a:xfrm flipV="1">
              <a:off x="7255996" y="5811757"/>
              <a:ext cx="735160" cy="45577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7432" name="文本框 150">
              <a:extLst>
                <a:ext uri="{FF2B5EF4-FFF2-40B4-BE49-F238E27FC236}">
                  <a16:creationId xmlns:a16="http://schemas.microsoft.com/office/drawing/2014/main" id="{FBE4C67D-C055-4914-89C3-7222B790463C}"/>
                </a:ext>
              </a:extLst>
            </p:cNvPr>
            <p:cNvSpPr txBox="1">
              <a:spLocks noChangeArrowheads="1"/>
            </p:cNvSpPr>
            <p:nvPr/>
          </p:nvSpPr>
          <p:spPr bwMode="auto">
            <a:xfrm>
              <a:off x="7954837" y="5154072"/>
              <a:ext cx="38576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 </a:t>
              </a: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33" name="文本框 153">
              <a:extLst>
                <a:ext uri="{FF2B5EF4-FFF2-40B4-BE49-F238E27FC236}">
                  <a16:creationId xmlns:a16="http://schemas.microsoft.com/office/drawing/2014/main" id="{325DD508-54FB-4656-843E-04410814BA7F}"/>
                </a:ext>
              </a:extLst>
            </p:cNvPr>
            <p:cNvSpPr txBox="1">
              <a:spLocks noChangeArrowheads="1"/>
            </p:cNvSpPr>
            <p:nvPr/>
          </p:nvSpPr>
          <p:spPr bwMode="auto">
            <a:xfrm>
              <a:off x="8012271" y="6429628"/>
              <a:ext cx="257175"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k</a:t>
              </a:r>
              <a:endParaRPr kumimoji="0" lang="zh-CN" altLang="en-US" sz="12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434" name="文本框 156">
              <a:extLst>
                <a:ext uri="{FF2B5EF4-FFF2-40B4-BE49-F238E27FC236}">
                  <a16:creationId xmlns:a16="http://schemas.microsoft.com/office/drawing/2014/main" id="{37DCB962-4F13-4331-A752-58D2184EDA9B}"/>
                </a:ext>
              </a:extLst>
            </p:cNvPr>
            <p:cNvSpPr txBox="1">
              <a:spLocks noChangeArrowheads="1"/>
            </p:cNvSpPr>
            <p:nvPr/>
          </p:nvSpPr>
          <p:spPr bwMode="auto">
            <a:xfrm>
              <a:off x="6970189" y="5835645"/>
              <a:ext cx="3143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6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a:t>
              </a:r>
              <a:endParaRPr kumimoji="0" lang="zh-CN" altLang="en-US" sz="12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435" name="文本框 158">
              <a:extLst>
                <a:ext uri="{FF2B5EF4-FFF2-40B4-BE49-F238E27FC236}">
                  <a16:creationId xmlns:a16="http://schemas.microsoft.com/office/drawing/2014/main" id="{5780EAE5-2228-4AA6-8323-D29A2E074A31}"/>
                </a:ext>
              </a:extLst>
            </p:cNvPr>
            <p:cNvSpPr txBox="1">
              <a:spLocks noChangeArrowheads="1"/>
            </p:cNvSpPr>
            <p:nvPr/>
          </p:nvSpPr>
          <p:spPr bwMode="auto">
            <a:xfrm>
              <a:off x="7476952" y="4312616"/>
              <a:ext cx="384175"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w</a:t>
              </a:r>
              <a:r>
                <a:rPr kumimoji="0" lang="en-US" altLang="zh-CN" sz="16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jk</a:t>
              </a:r>
              <a:endParaRPr kumimoji="0" lang="zh-CN" altLang="en-US" sz="12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78" name="直接连接符 177">
              <a:extLst>
                <a:ext uri="{FF2B5EF4-FFF2-40B4-BE49-F238E27FC236}">
                  <a16:creationId xmlns:a16="http://schemas.microsoft.com/office/drawing/2014/main" id="{3F38677F-C60A-4980-8C3E-70E97C9F5CF1}"/>
                </a:ext>
              </a:extLst>
            </p:cNvPr>
            <p:cNvCxnSpPr>
              <a:cxnSpLocks/>
              <a:stCxn id="126" idx="6"/>
            </p:cNvCxnSpPr>
            <p:nvPr/>
          </p:nvCxnSpPr>
          <p:spPr>
            <a:xfrm>
              <a:off x="8419867" y="4827152"/>
              <a:ext cx="530332" cy="0"/>
            </a:xfrm>
            <a:prstGeom prst="line">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6D3D6236-9A9F-4A37-90C4-FFD5E2182B68}"/>
                </a:ext>
              </a:extLst>
            </p:cNvPr>
            <p:cNvCxnSpPr>
              <a:cxnSpLocks/>
              <a:stCxn id="127" idx="6"/>
            </p:cNvCxnSpPr>
            <p:nvPr/>
          </p:nvCxnSpPr>
          <p:spPr>
            <a:xfrm>
              <a:off x="8419867" y="5811757"/>
              <a:ext cx="527156" cy="3176"/>
            </a:xfrm>
            <a:prstGeom prst="line">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7438" name="文本框 188">
              <a:extLst>
                <a:ext uri="{FF2B5EF4-FFF2-40B4-BE49-F238E27FC236}">
                  <a16:creationId xmlns:a16="http://schemas.microsoft.com/office/drawing/2014/main" id="{56B68673-3DFD-48EA-AD26-6523D892E2EE}"/>
                </a:ext>
              </a:extLst>
            </p:cNvPr>
            <p:cNvSpPr txBox="1">
              <a:spLocks noChangeArrowheads="1"/>
            </p:cNvSpPr>
            <p:nvPr/>
          </p:nvSpPr>
          <p:spPr bwMode="auto">
            <a:xfrm>
              <a:off x="8562849" y="5378703"/>
              <a:ext cx="3444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6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k</a:t>
              </a:r>
              <a:endParaRPr kumimoji="0" lang="zh-CN" altLang="en-US" sz="12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任意多边形: 形状 1">
              <a:extLst>
                <a:ext uri="{FF2B5EF4-FFF2-40B4-BE49-F238E27FC236}">
                  <a16:creationId xmlns:a16="http://schemas.microsoft.com/office/drawing/2014/main" id="{038C11A7-5875-4806-8CB1-4ACA8622E62F}"/>
                </a:ext>
              </a:extLst>
            </p:cNvPr>
            <p:cNvSpPr/>
            <p:nvPr/>
          </p:nvSpPr>
          <p:spPr>
            <a:xfrm>
              <a:off x="7746632" y="5876868"/>
              <a:ext cx="993975" cy="306499"/>
            </a:xfrm>
            <a:custGeom>
              <a:avLst/>
              <a:gdLst>
                <a:gd name="connsiteX0" fmla="*/ 993308 w 993308"/>
                <a:gd name="connsiteY0" fmla="*/ 0 h 306425"/>
                <a:gd name="connsiteX1" fmla="*/ 858701 w 993308"/>
                <a:gd name="connsiteY1" fmla="*/ 194949 h 306425"/>
                <a:gd name="connsiteX2" fmla="*/ 501295 w 993308"/>
                <a:gd name="connsiteY2" fmla="*/ 306348 h 306425"/>
                <a:gd name="connsiteX3" fmla="*/ 0 w 993308"/>
                <a:gd name="connsiteY3" fmla="*/ 208874 h 306425"/>
              </a:gdLst>
              <a:ahLst/>
              <a:cxnLst>
                <a:cxn ang="0">
                  <a:pos x="connsiteX0" y="connsiteY0"/>
                </a:cxn>
                <a:cxn ang="0">
                  <a:pos x="connsiteX1" y="connsiteY1"/>
                </a:cxn>
                <a:cxn ang="0">
                  <a:pos x="connsiteX2" y="connsiteY2"/>
                </a:cxn>
                <a:cxn ang="0">
                  <a:pos x="connsiteX3" y="connsiteY3"/>
                </a:cxn>
              </a:cxnLst>
              <a:rect l="l" t="t" r="r" b="b"/>
              <a:pathLst>
                <a:path w="993308" h="306425">
                  <a:moveTo>
                    <a:pt x="993308" y="0"/>
                  </a:moveTo>
                  <a:cubicBezTo>
                    <a:pt x="967005" y="71945"/>
                    <a:pt x="940703" y="143891"/>
                    <a:pt x="858701" y="194949"/>
                  </a:cubicBezTo>
                  <a:cubicBezTo>
                    <a:pt x="776699" y="246007"/>
                    <a:pt x="644412" y="304027"/>
                    <a:pt x="501295" y="306348"/>
                  </a:cubicBezTo>
                  <a:cubicBezTo>
                    <a:pt x="358178" y="308669"/>
                    <a:pt x="179089" y="258771"/>
                    <a:pt x="0" y="208874"/>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grpSp>
      <p:graphicFrame>
        <p:nvGraphicFramePr>
          <p:cNvPr id="17423" name="Object 3">
            <a:extLst>
              <a:ext uri="{FF2B5EF4-FFF2-40B4-BE49-F238E27FC236}">
                <a16:creationId xmlns:a16="http://schemas.microsoft.com/office/drawing/2014/main" id="{B90F6EC2-A36E-43B5-A579-702BCBFE42AE}"/>
              </a:ext>
            </a:extLst>
          </p:cNvPr>
          <p:cNvGraphicFramePr>
            <a:graphicFrameLocks noChangeAspect="1"/>
          </p:cNvGraphicFramePr>
          <p:nvPr/>
        </p:nvGraphicFramePr>
        <p:xfrm>
          <a:off x="409575" y="5872163"/>
          <a:ext cx="4162425" cy="838200"/>
        </p:xfrm>
        <a:graphic>
          <a:graphicData uri="http://schemas.openxmlformats.org/presentationml/2006/ole">
            <mc:AlternateContent xmlns:mc="http://schemas.openxmlformats.org/markup-compatibility/2006">
              <mc:Choice xmlns:v="urn:schemas-microsoft-com:vml" Requires="v">
                <p:oleObj spid="_x0000_s114705" name="Equation" r:id="rId9" imgW="1879600" imgH="444500" progId="Equation.DSMT4">
                  <p:embed/>
                </p:oleObj>
              </mc:Choice>
              <mc:Fallback>
                <p:oleObj name="Equation" r:id="rId9" imgW="1879600" imgH="444500" progId="Equation.DSMT4">
                  <p:embed/>
                  <p:pic>
                    <p:nvPicPr>
                      <p:cNvPr id="17423" name="Object 3">
                        <a:extLst>
                          <a:ext uri="{FF2B5EF4-FFF2-40B4-BE49-F238E27FC236}">
                            <a16:creationId xmlns:a16="http://schemas.microsoft.com/office/drawing/2014/main" id="{B90F6EC2-A36E-43B5-A579-702BCBFE42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575" y="5872163"/>
                        <a:ext cx="41624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a:extLst>
              <a:ext uri="{FF2B5EF4-FFF2-40B4-BE49-F238E27FC236}">
                <a16:creationId xmlns:a16="http://schemas.microsoft.com/office/drawing/2014/main" id="{21B39772-4E11-45FF-A2F6-DF698B06D138}"/>
              </a:ext>
            </a:extLst>
          </p:cNvPr>
          <p:cNvSpPr/>
          <p:nvPr/>
        </p:nvSpPr>
        <p:spPr>
          <a:xfrm>
            <a:off x="5878513" y="1355725"/>
            <a:ext cx="2762250" cy="213836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225282" name="Text Box 2">
            <a:extLst>
              <a:ext uri="{FF2B5EF4-FFF2-40B4-BE49-F238E27FC236}">
                <a16:creationId xmlns:a16="http://schemas.microsoft.com/office/drawing/2014/main" id="{5CF47992-D28A-463B-87F1-7DEEF1C8481B}"/>
              </a:ext>
            </a:extLst>
          </p:cNvPr>
          <p:cNvSpPr txBox="1">
            <a:spLocks noChangeArrowheads="1"/>
          </p:cNvSpPr>
          <p:nvPr/>
        </p:nvSpPr>
        <p:spPr bwMode="auto">
          <a:xfrm>
            <a:off x="323850" y="1260475"/>
            <a:ext cx="5522913" cy="2270125"/>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0" fontAlgn="base" latinLnBrk="0" hangingPunct="0">
              <a:lnSpc>
                <a:spcPct val="120000"/>
              </a:lnSpc>
              <a:spcBef>
                <a:spcPct val="0"/>
              </a:spcBef>
              <a:spcAft>
                <a:spcPct val="0"/>
              </a:spcAft>
              <a:buClrTx/>
              <a:buSzTx/>
              <a:buFontTx/>
              <a:buNone/>
              <a:tabLst/>
              <a:defRPr/>
            </a:pPr>
            <a:r>
              <a:rPr kumimoji="1" lang="zh-CN" altLang="en-US" sz="2400" b="0" i="0" u="none" strike="noStrike" kern="1200" cap="none" spc="0" normalizeH="0" baseline="0" noProof="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输入层与隐含层连接权值学习算法为：</a:t>
            </a:r>
          </a:p>
          <a:p>
            <a:pPr marL="0" marR="0" lvl="0" indent="0" algn="ctr" defTabSz="914400" rtl="0" eaLnBrk="0" fontAlgn="base" latinLnBrk="0" hangingPunct="0">
              <a:lnSpc>
                <a:spcPct val="12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endParaRPr>
          </a:p>
          <a:p>
            <a:pPr marL="0" marR="0" lvl="0" indent="0" algn="ctr" defTabSz="914400" rtl="0" eaLnBrk="0" fontAlgn="base" latinLnBrk="0" hangingPunct="0">
              <a:lnSpc>
                <a:spcPct val="12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endParaRPr>
          </a:p>
          <a:p>
            <a:pPr marL="0" marR="0" lvl="0" indent="0" algn="just" defTabSz="914400" rtl="0" eaLnBrk="0" fontAlgn="base" latinLnBrk="0" hangingPunct="0">
              <a:lnSpc>
                <a:spcPct val="120000"/>
              </a:lnSpc>
              <a:spcBef>
                <a:spcPct val="0"/>
              </a:spcBef>
              <a:spcAft>
                <a:spcPct val="0"/>
              </a:spcAft>
              <a:buClrTx/>
              <a:buSzTx/>
              <a:buFontTx/>
              <a:buNone/>
              <a:tabLst/>
              <a:defRPr/>
            </a:pPr>
            <a:endParaRPr kumimoji="1" lang="en-US" altLang="zh-CN" sz="2400" b="0" i="0" u="none" strike="noStrike" kern="1200" cap="none" spc="0" normalizeH="0" baseline="0" noProof="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endParaRPr>
          </a:p>
          <a:p>
            <a:pPr marL="0" marR="0" lvl="0" indent="0" algn="just" defTabSz="914400" rtl="0" eaLnBrk="0" fontAlgn="base" latinLnBrk="0" hangingPunct="0">
              <a:lnSpc>
                <a:spcPct val="120000"/>
              </a:lnSpc>
              <a:spcBef>
                <a:spcPct val="0"/>
              </a:spcBef>
              <a:spcAft>
                <a:spcPct val="0"/>
              </a:spcAft>
              <a:buClrTx/>
              <a:buSzTx/>
              <a:buFontTx/>
              <a:buNone/>
              <a:tabLst/>
              <a:defRPr/>
            </a:pPr>
            <a:r>
              <a:rPr kumimoji="1" lang="zh-CN" altLang="en-US" sz="2400" b="0" i="0" u="none" strike="noStrike" kern="1200" cap="none" spc="0" normalizeH="0" baseline="0" noProof="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其中</a:t>
            </a:r>
            <a:endParaRPr kumimoji="1" lang="en-US" altLang="zh-CN" sz="2800" b="0" i="0" u="none" strike="noStrike" kern="1200" cap="none" spc="0" normalizeH="0" baseline="0" noProof="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endParaRPr>
          </a:p>
        </p:txBody>
      </p:sp>
      <p:graphicFrame>
        <p:nvGraphicFramePr>
          <p:cNvPr id="19460" name="Object 3">
            <a:extLst>
              <a:ext uri="{FF2B5EF4-FFF2-40B4-BE49-F238E27FC236}">
                <a16:creationId xmlns:a16="http://schemas.microsoft.com/office/drawing/2014/main" id="{DF63C049-30D6-4449-9928-1823EA951872}"/>
              </a:ext>
            </a:extLst>
          </p:cNvPr>
          <p:cNvGraphicFramePr>
            <a:graphicFrameLocks noChangeAspect="1"/>
          </p:cNvGraphicFramePr>
          <p:nvPr/>
        </p:nvGraphicFramePr>
        <p:xfrm>
          <a:off x="406400" y="1773238"/>
          <a:ext cx="4975225" cy="884237"/>
        </p:xfrm>
        <a:graphic>
          <a:graphicData uri="http://schemas.openxmlformats.org/presentationml/2006/ole">
            <mc:AlternateContent xmlns:mc="http://schemas.openxmlformats.org/markup-compatibility/2006">
              <mc:Choice xmlns:v="urn:schemas-microsoft-com:vml" Requires="v">
                <p:oleObj spid="_x0000_s115729" name="Equation" r:id="rId3" imgW="2247900" imgH="469900" progId="Equation.DSMT4">
                  <p:embed/>
                </p:oleObj>
              </mc:Choice>
              <mc:Fallback>
                <p:oleObj name="Equation" r:id="rId3" imgW="2247900" imgH="469900" progId="Equation.DSMT4">
                  <p:embed/>
                  <p:pic>
                    <p:nvPicPr>
                      <p:cNvPr id="19460" name="Object 3">
                        <a:extLst>
                          <a:ext uri="{FF2B5EF4-FFF2-40B4-BE49-F238E27FC236}">
                            <a16:creationId xmlns:a16="http://schemas.microsoft.com/office/drawing/2014/main" id="{DF63C049-30D6-4449-9928-1823EA9518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00" y="1773238"/>
                        <a:ext cx="4975225"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文本框 6">
            <a:extLst>
              <a:ext uri="{FF2B5EF4-FFF2-40B4-BE49-F238E27FC236}">
                <a16:creationId xmlns:a16="http://schemas.microsoft.com/office/drawing/2014/main" id="{0337A42B-87DE-445E-B274-7158C274E15A}"/>
              </a:ext>
            </a:extLst>
          </p:cNvPr>
          <p:cNvSpPr txBox="1"/>
          <p:nvPr/>
        </p:nvSpPr>
        <p:spPr>
          <a:xfrm>
            <a:off x="898525" y="188913"/>
            <a:ext cx="7345363" cy="646112"/>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Verdana" panose="020B0604030504040204" pitchFamily="34" charset="0"/>
                <a:ea typeface="宋体" panose="02010600030101010101" pitchFamily="2" charset="-122"/>
                <a:cs typeface="+mn-cs"/>
              </a:rPr>
              <a:t>输入层与隐含层连接权值学习算法</a:t>
            </a:r>
          </a:p>
        </p:txBody>
      </p:sp>
      <p:cxnSp>
        <p:nvCxnSpPr>
          <p:cNvPr id="52" name="直接连接符 51">
            <a:extLst>
              <a:ext uri="{FF2B5EF4-FFF2-40B4-BE49-F238E27FC236}">
                <a16:creationId xmlns:a16="http://schemas.microsoft.com/office/drawing/2014/main" id="{72689D46-F0B2-4871-967F-386CBD58F364}"/>
              </a:ext>
            </a:extLst>
          </p:cNvPr>
          <p:cNvCxnSpPr>
            <a:cxnSpLocks/>
          </p:cNvCxnSpPr>
          <p:nvPr/>
        </p:nvCxnSpPr>
        <p:spPr>
          <a:xfrm>
            <a:off x="2987675" y="2660650"/>
            <a:ext cx="223996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41A21A65-0411-42C0-8A26-C58B8CAB10D5}"/>
              </a:ext>
            </a:extLst>
          </p:cNvPr>
          <p:cNvCxnSpPr>
            <a:cxnSpLocks/>
          </p:cNvCxnSpPr>
          <p:nvPr/>
        </p:nvCxnSpPr>
        <p:spPr>
          <a:xfrm>
            <a:off x="1727200" y="2692400"/>
            <a:ext cx="10795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任意多边形: 形状 55">
            <a:extLst>
              <a:ext uri="{FF2B5EF4-FFF2-40B4-BE49-F238E27FC236}">
                <a16:creationId xmlns:a16="http://schemas.microsoft.com/office/drawing/2014/main" id="{A4661FAD-0A36-44DF-8A11-BD98E9566DDF}"/>
              </a:ext>
            </a:extLst>
          </p:cNvPr>
          <p:cNvSpPr/>
          <p:nvPr/>
        </p:nvSpPr>
        <p:spPr>
          <a:xfrm>
            <a:off x="2266950" y="2700338"/>
            <a:ext cx="1758950" cy="200025"/>
          </a:xfrm>
          <a:custGeom>
            <a:avLst/>
            <a:gdLst>
              <a:gd name="connsiteX0" fmla="*/ 0 w 1759176"/>
              <a:gd name="connsiteY0" fmla="*/ 0 h 199911"/>
              <a:gd name="connsiteX1" fmla="*/ 784435 w 1759176"/>
              <a:gd name="connsiteY1" fmla="*/ 199590 h 199911"/>
              <a:gd name="connsiteX2" fmla="*/ 1759176 w 1759176"/>
              <a:gd name="connsiteY2" fmla="*/ 37133 h 199911"/>
            </a:gdLst>
            <a:ahLst/>
            <a:cxnLst>
              <a:cxn ang="0">
                <a:pos x="connsiteX0" y="connsiteY0"/>
              </a:cxn>
              <a:cxn ang="0">
                <a:pos x="connsiteX1" y="connsiteY1"/>
              </a:cxn>
              <a:cxn ang="0">
                <a:pos x="connsiteX2" y="connsiteY2"/>
              </a:cxn>
            </a:cxnLst>
            <a:rect l="l" t="t" r="r" b="b"/>
            <a:pathLst>
              <a:path w="1759176" h="199911">
                <a:moveTo>
                  <a:pt x="0" y="0"/>
                </a:moveTo>
                <a:cubicBezTo>
                  <a:pt x="245619" y="96700"/>
                  <a:pt x="491239" y="193401"/>
                  <a:pt x="784435" y="199590"/>
                </a:cubicBezTo>
                <a:cubicBezTo>
                  <a:pt x="1077631" y="205779"/>
                  <a:pt x="1418403" y="121456"/>
                  <a:pt x="1759176" y="37133"/>
                </a:cubicBezTo>
              </a:path>
            </a:pathLst>
          </a:custGeom>
          <a:noFill/>
          <a:ln>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63" name="文本框 62">
            <a:extLst>
              <a:ext uri="{FF2B5EF4-FFF2-40B4-BE49-F238E27FC236}">
                <a16:creationId xmlns:a16="http://schemas.microsoft.com/office/drawing/2014/main" id="{C00BE92F-F13E-4C68-9BE4-7D3E7CCF49BD}"/>
              </a:ext>
            </a:extLst>
          </p:cNvPr>
          <p:cNvSpPr txBox="1"/>
          <p:nvPr/>
        </p:nvSpPr>
        <p:spPr>
          <a:xfrm>
            <a:off x="3249613" y="2824163"/>
            <a:ext cx="1200150" cy="369887"/>
          </a:xfrm>
          <a:prstGeom prst="rect">
            <a:avLst/>
          </a:prstGeom>
          <a:noFill/>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1800" b="0" i="0" u="none" strike="noStrike" kern="1200" cap="none" spc="0" normalizeH="0" baseline="0" noProof="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链式法则</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19466" name="Object 3">
            <a:extLst>
              <a:ext uri="{FF2B5EF4-FFF2-40B4-BE49-F238E27FC236}">
                <a16:creationId xmlns:a16="http://schemas.microsoft.com/office/drawing/2014/main" id="{05E61F9C-3BD4-49C5-BFD0-C026F80F80F6}"/>
              </a:ext>
            </a:extLst>
          </p:cNvPr>
          <p:cNvGraphicFramePr>
            <a:graphicFrameLocks noChangeAspect="1"/>
          </p:cNvGraphicFramePr>
          <p:nvPr/>
        </p:nvGraphicFramePr>
        <p:xfrm>
          <a:off x="1216025" y="2932113"/>
          <a:ext cx="2386013" cy="842962"/>
        </p:xfrm>
        <a:graphic>
          <a:graphicData uri="http://schemas.openxmlformats.org/presentationml/2006/ole">
            <mc:AlternateContent xmlns:mc="http://schemas.openxmlformats.org/markup-compatibility/2006">
              <mc:Choice xmlns:v="urn:schemas-microsoft-com:vml" Requires="v">
                <p:oleObj spid="_x0000_s115730" name="Equation" r:id="rId5" imgW="1040948" imgH="431613" progId="Equation.DSMT4">
                  <p:embed/>
                </p:oleObj>
              </mc:Choice>
              <mc:Fallback>
                <p:oleObj name="Equation" r:id="rId5" imgW="1040948" imgH="431613" progId="Equation.DSMT4">
                  <p:embed/>
                  <p:pic>
                    <p:nvPicPr>
                      <p:cNvPr id="19466" name="Object 3">
                        <a:extLst>
                          <a:ext uri="{FF2B5EF4-FFF2-40B4-BE49-F238E27FC236}">
                            <a16:creationId xmlns:a16="http://schemas.microsoft.com/office/drawing/2014/main" id="{05E61F9C-3BD4-49C5-BFD0-C026F80F80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6025" y="2932113"/>
                        <a:ext cx="2386013" cy="84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67" name="Object 3">
            <a:extLst>
              <a:ext uri="{FF2B5EF4-FFF2-40B4-BE49-F238E27FC236}">
                <a16:creationId xmlns:a16="http://schemas.microsoft.com/office/drawing/2014/main" id="{B6365654-43E1-4CA7-BF12-5F9312E545FB}"/>
              </a:ext>
            </a:extLst>
          </p:cNvPr>
          <p:cNvGraphicFramePr>
            <a:graphicFrameLocks noChangeAspect="1"/>
          </p:cNvGraphicFramePr>
          <p:nvPr/>
        </p:nvGraphicFramePr>
        <p:xfrm>
          <a:off x="1216025" y="4708525"/>
          <a:ext cx="3609975" cy="915988"/>
        </p:xfrm>
        <a:graphic>
          <a:graphicData uri="http://schemas.openxmlformats.org/presentationml/2006/ole">
            <mc:AlternateContent xmlns:mc="http://schemas.openxmlformats.org/markup-compatibility/2006">
              <mc:Choice xmlns:v="urn:schemas-microsoft-com:vml" Requires="v">
                <p:oleObj spid="_x0000_s115731" name="Equation" r:id="rId7" imgW="1574800" imgH="469900" progId="Equation.DSMT4">
                  <p:embed/>
                </p:oleObj>
              </mc:Choice>
              <mc:Fallback>
                <p:oleObj name="Equation" r:id="rId7" imgW="1574800" imgH="469900" progId="Equation.DSMT4">
                  <p:embed/>
                  <p:pic>
                    <p:nvPicPr>
                      <p:cNvPr id="19467" name="Object 3">
                        <a:extLst>
                          <a:ext uri="{FF2B5EF4-FFF2-40B4-BE49-F238E27FC236}">
                            <a16:creationId xmlns:a16="http://schemas.microsoft.com/office/drawing/2014/main" id="{B6365654-43E1-4CA7-BF12-5F9312E545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6025" y="4708525"/>
                        <a:ext cx="360997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68" name="Object 3">
            <a:extLst>
              <a:ext uri="{FF2B5EF4-FFF2-40B4-BE49-F238E27FC236}">
                <a16:creationId xmlns:a16="http://schemas.microsoft.com/office/drawing/2014/main" id="{3161898F-D327-4B3A-9761-CDA41329CF23}"/>
              </a:ext>
            </a:extLst>
          </p:cNvPr>
          <p:cNvGraphicFramePr>
            <a:graphicFrameLocks noChangeAspect="1"/>
          </p:cNvGraphicFramePr>
          <p:nvPr/>
        </p:nvGraphicFramePr>
        <p:xfrm>
          <a:off x="1216025" y="3787775"/>
          <a:ext cx="3094038" cy="909638"/>
        </p:xfrm>
        <a:graphic>
          <a:graphicData uri="http://schemas.openxmlformats.org/presentationml/2006/ole">
            <mc:AlternateContent xmlns:mc="http://schemas.openxmlformats.org/markup-compatibility/2006">
              <mc:Choice xmlns:v="urn:schemas-microsoft-com:vml" Requires="v">
                <p:oleObj spid="_x0000_s115732" name="Equation" r:id="rId9" imgW="1397000" imgH="482600" progId="Equation.DSMT4">
                  <p:embed/>
                </p:oleObj>
              </mc:Choice>
              <mc:Fallback>
                <p:oleObj name="Equation" r:id="rId9" imgW="1397000" imgH="482600" progId="Equation.DSMT4">
                  <p:embed/>
                  <p:pic>
                    <p:nvPicPr>
                      <p:cNvPr id="19468" name="Object 3">
                        <a:extLst>
                          <a:ext uri="{FF2B5EF4-FFF2-40B4-BE49-F238E27FC236}">
                            <a16:creationId xmlns:a16="http://schemas.microsoft.com/office/drawing/2014/main" id="{3161898F-D327-4B3A-9761-CDA41329CF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6025" y="3787775"/>
                        <a:ext cx="3094038"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69" name="组合 73">
            <a:extLst>
              <a:ext uri="{FF2B5EF4-FFF2-40B4-BE49-F238E27FC236}">
                <a16:creationId xmlns:a16="http://schemas.microsoft.com/office/drawing/2014/main" id="{89803BFE-2BF6-4071-933C-4D3578809359}"/>
              </a:ext>
            </a:extLst>
          </p:cNvPr>
          <p:cNvGrpSpPr>
            <a:grpSpLocks noChangeAspect="1"/>
          </p:cNvGrpSpPr>
          <p:nvPr/>
        </p:nvGrpSpPr>
        <p:grpSpPr bwMode="auto">
          <a:xfrm>
            <a:off x="5449888" y="1293813"/>
            <a:ext cx="3617912" cy="2462212"/>
            <a:chOff x="899592" y="1185433"/>
            <a:chExt cx="6174620" cy="4202123"/>
          </a:xfrm>
        </p:grpSpPr>
        <p:sp>
          <p:nvSpPr>
            <p:cNvPr id="75" name="椭圆 74">
              <a:extLst>
                <a:ext uri="{FF2B5EF4-FFF2-40B4-BE49-F238E27FC236}">
                  <a16:creationId xmlns:a16="http://schemas.microsoft.com/office/drawing/2014/main" id="{36C86500-B08D-4486-81FA-5DE23983E58E}"/>
                </a:ext>
              </a:extLst>
            </p:cNvPr>
            <p:cNvSpPr/>
            <p:nvPr/>
          </p:nvSpPr>
          <p:spPr>
            <a:xfrm>
              <a:off x="1837029" y="1843792"/>
              <a:ext cx="430787" cy="433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latin typeface="Arial"/>
                <a:ea typeface="宋体"/>
                <a:cs typeface="+mn-cs"/>
              </a:endParaRPr>
            </a:p>
          </p:txBody>
        </p:sp>
        <p:sp>
          <p:nvSpPr>
            <p:cNvPr id="76" name="椭圆 75">
              <a:extLst>
                <a:ext uri="{FF2B5EF4-FFF2-40B4-BE49-F238E27FC236}">
                  <a16:creationId xmlns:a16="http://schemas.microsoft.com/office/drawing/2014/main" id="{F8E67C3F-BBA4-4B73-9194-8932B3D1409C}"/>
                </a:ext>
              </a:extLst>
            </p:cNvPr>
            <p:cNvSpPr/>
            <p:nvPr/>
          </p:nvSpPr>
          <p:spPr>
            <a:xfrm>
              <a:off x="1837029" y="2851651"/>
              <a:ext cx="430787" cy="433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latin typeface="Arial"/>
                <a:ea typeface="宋体"/>
                <a:cs typeface="+mn-cs"/>
              </a:endParaRPr>
            </a:p>
          </p:txBody>
        </p:sp>
        <p:sp>
          <p:nvSpPr>
            <p:cNvPr id="77" name="椭圆 76">
              <a:extLst>
                <a:ext uri="{FF2B5EF4-FFF2-40B4-BE49-F238E27FC236}">
                  <a16:creationId xmlns:a16="http://schemas.microsoft.com/office/drawing/2014/main" id="{22C348EE-EC98-4794-94E5-001D8B1103B2}"/>
                </a:ext>
              </a:extLst>
            </p:cNvPr>
            <p:cNvSpPr/>
            <p:nvPr/>
          </p:nvSpPr>
          <p:spPr>
            <a:xfrm>
              <a:off x="1837029" y="3862221"/>
              <a:ext cx="430787" cy="430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latin typeface="Arial"/>
                <a:ea typeface="宋体"/>
                <a:cs typeface="+mn-cs"/>
              </a:endParaRPr>
            </a:p>
          </p:txBody>
        </p:sp>
        <p:sp>
          <p:nvSpPr>
            <p:cNvPr id="78" name="椭圆 77">
              <a:extLst>
                <a:ext uri="{FF2B5EF4-FFF2-40B4-BE49-F238E27FC236}">
                  <a16:creationId xmlns:a16="http://schemas.microsoft.com/office/drawing/2014/main" id="{F5977FE3-8D31-4EA8-8BA1-0B345442F759}"/>
                </a:ext>
              </a:extLst>
            </p:cNvPr>
            <p:cNvSpPr/>
            <p:nvPr/>
          </p:nvSpPr>
          <p:spPr>
            <a:xfrm>
              <a:off x="3779636" y="1377792"/>
              <a:ext cx="433497" cy="4307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latin typeface="Arial"/>
                <a:ea typeface="宋体"/>
                <a:cs typeface="+mn-cs"/>
              </a:endParaRPr>
            </a:p>
          </p:txBody>
        </p:sp>
        <p:sp>
          <p:nvSpPr>
            <p:cNvPr id="79" name="椭圆 78">
              <a:extLst>
                <a:ext uri="{FF2B5EF4-FFF2-40B4-BE49-F238E27FC236}">
                  <a16:creationId xmlns:a16="http://schemas.microsoft.com/office/drawing/2014/main" id="{BDA90795-8DA1-471A-ABC4-79D378FFFDF9}"/>
                </a:ext>
              </a:extLst>
            </p:cNvPr>
            <p:cNvSpPr/>
            <p:nvPr/>
          </p:nvSpPr>
          <p:spPr>
            <a:xfrm>
              <a:off x="3779636" y="2851651"/>
              <a:ext cx="433497" cy="433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latin typeface="Arial"/>
                <a:ea typeface="宋体"/>
                <a:cs typeface="+mn-cs"/>
              </a:endParaRPr>
            </a:p>
          </p:txBody>
        </p:sp>
        <p:sp>
          <p:nvSpPr>
            <p:cNvPr id="80" name="椭圆 79">
              <a:extLst>
                <a:ext uri="{FF2B5EF4-FFF2-40B4-BE49-F238E27FC236}">
                  <a16:creationId xmlns:a16="http://schemas.microsoft.com/office/drawing/2014/main" id="{E28BCE26-1603-4174-9710-5F5DEC7D5D6D}"/>
                </a:ext>
              </a:extLst>
            </p:cNvPr>
            <p:cNvSpPr/>
            <p:nvPr/>
          </p:nvSpPr>
          <p:spPr>
            <a:xfrm>
              <a:off x="3779636" y="4436593"/>
              <a:ext cx="433497" cy="433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latin typeface="Arial"/>
                <a:ea typeface="宋体"/>
                <a:cs typeface="+mn-cs"/>
              </a:endParaRPr>
            </a:p>
          </p:txBody>
        </p:sp>
        <p:sp>
          <p:nvSpPr>
            <p:cNvPr id="81" name="椭圆 80">
              <a:extLst>
                <a:ext uri="{FF2B5EF4-FFF2-40B4-BE49-F238E27FC236}">
                  <a16:creationId xmlns:a16="http://schemas.microsoft.com/office/drawing/2014/main" id="{32C2074E-F5C0-4CC7-B78A-C98FCA95F60F}"/>
                </a:ext>
              </a:extLst>
            </p:cNvPr>
            <p:cNvSpPr/>
            <p:nvPr/>
          </p:nvSpPr>
          <p:spPr>
            <a:xfrm>
              <a:off x="5435053" y="2133688"/>
              <a:ext cx="433497" cy="430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latin typeface="Arial"/>
                <a:ea typeface="宋体"/>
                <a:cs typeface="+mn-cs"/>
              </a:endParaRPr>
            </a:p>
          </p:txBody>
        </p:sp>
        <p:sp>
          <p:nvSpPr>
            <p:cNvPr id="82" name="椭圆 81">
              <a:extLst>
                <a:ext uri="{FF2B5EF4-FFF2-40B4-BE49-F238E27FC236}">
                  <a16:creationId xmlns:a16="http://schemas.microsoft.com/office/drawing/2014/main" id="{B649B260-9B7D-49EF-9D7D-401B0F812279}"/>
                </a:ext>
              </a:extLst>
            </p:cNvPr>
            <p:cNvSpPr/>
            <p:nvPr/>
          </p:nvSpPr>
          <p:spPr>
            <a:xfrm>
              <a:off x="5435053" y="3572325"/>
              <a:ext cx="433497" cy="433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latin typeface="Arial"/>
                <a:ea typeface="宋体"/>
                <a:cs typeface="+mn-cs"/>
              </a:endParaRPr>
            </a:p>
          </p:txBody>
        </p:sp>
        <p:cxnSp>
          <p:nvCxnSpPr>
            <p:cNvPr id="83" name="直接箭头连接符 82">
              <a:extLst>
                <a:ext uri="{FF2B5EF4-FFF2-40B4-BE49-F238E27FC236}">
                  <a16:creationId xmlns:a16="http://schemas.microsoft.com/office/drawing/2014/main" id="{2E40AF9E-28EA-43DB-BA0B-843B6676311C}"/>
                </a:ext>
              </a:extLst>
            </p:cNvPr>
            <p:cNvCxnSpPr>
              <a:endCxn id="75" idx="2"/>
            </p:cNvCxnSpPr>
            <p:nvPr/>
          </p:nvCxnSpPr>
          <p:spPr>
            <a:xfrm>
              <a:off x="899592" y="2060536"/>
              <a:ext cx="937437"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CA63F8C5-78A7-40AA-9DA0-3C422A23F72E}"/>
                </a:ext>
              </a:extLst>
            </p:cNvPr>
            <p:cNvCxnSpPr/>
            <p:nvPr/>
          </p:nvCxnSpPr>
          <p:spPr>
            <a:xfrm>
              <a:off x="899592" y="3084651"/>
              <a:ext cx="937437"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C3F71439-0DA6-4BAB-87CB-88BC884447BC}"/>
                </a:ext>
              </a:extLst>
            </p:cNvPr>
            <p:cNvCxnSpPr/>
            <p:nvPr/>
          </p:nvCxnSpPr>
          <p:spPr>
            <a:xfrm>
              <a:off x="899592" y="4076255"/>
              <a:ext cx="937437"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474F0345-99E7-423F-94CE-39D75A2F0C6E}"/>
                </a:ext>
              </a:extLst>
            </p:cNvPr>
            <p:cNvCxnSpPr>
              <a:stCxn id="75" idx="6"/>
              <a:endCxn id="78" idx="2"/>
            </p:cNvCxnSpPr>
            <p:nvPr/>
          </p:nvCxnSpPr>
          <p:spPr>
            <a:xfrm flipV="1">
              <a:off x="2267816" y="1594536"/>
              <a:ext cx="1511820" cy="46600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7A36DEE8-E910-44B0-A2E5-725455B27300}"/>
                </a:ext>
              </a:extLst>
            </p:cNvPr>
            <p:cNvCxnSpPr>
              <a:stCxn id="75" idx="6"/>
              <a:endCxn id="79" idx="2"/>
            </p:cNvCxnSpPr>
            <p:nvPr/>
          </p:nvCxnSpPr>
          <p:spPr>
            <a:xfrm>
              <a:off x="2267816" y="2060536"/>
              <a:ext cx="1511820" cy="100785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F9E0D20C-FE97-4B09-9772-3335C45F127A}"/>
                </a:ext>
              </a:extLst>
            </p:cNvPr>
            <p:cNvCxnSpPr>
              <a:stCxn id="75" idx="6"/>
              <a:endCxn id="80" idx="2"/>
            </p:cNvCxnSpPr>
            <p:nvPr/>
          </p:nvCxnSpPr>
          <p:spPr>
            <a:xfrm>
              <a:off x="2267816" y="2060536"/>
              <a:ext cx="1511820" cy="259280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23B313A6-7BB0-4106-8240-588784749623}"/>
                </a:ext>
              </a:extLst>
            </p:cNvPr>
            <p:cNvCxnSpPr>
              <a:cxnSpLocks/>
              <a:stCxn id="76" idx="6"/>
              <a:endCxn id="78" idx="2"/>
            </p:cNvCxnSpPr>
            <p:nvPr/>
          </p:nvCxnSpPr>
          <p:spPr>
            <a:xfrm flipV="1">
              <a:off x="2267816" y="1594536"/>
              <a:ext cx="1511820" cy="147385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F8C25A31-9A03-4E7F-8AB3-576187958BA0}"/>
                </a:ext>
              </a:extLst>
            </p:cNvPr>
            <p:cNvCxnSpPr>
              <a:stCxn id="77" idx="6"/>
              <a:endCxn id="78" idx="2"/>
            </p:cNvCxnSpPr>
            <p:nvPr/>
          </p:nvCxnSpPr>
          <p:spPr>
            <a:xfrm flipV="1">
              <a:off x="2267816" y="1594536"/>
              <a:ext cx="1511820" cy="248171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F81FC820-22C1-46DC-99A8-EDF7C05AB408}"/>
                </a:ext>
              </a:extLst>
            </p:cNvPr>
            <p:cNvCxnSpPr>
              <a:stCxn id="76" idx="6"/>
              <a:endCxn id="79" idx="2"/>
            </p:cNvCxnSpPr>
            <p:nvPr/>
          </p:nvCxnSpPr>
          <p:spPr>
            <a:xfrm>
              <a:off x="2267816" y="3068395"/>
              <a:ext cx="1511820"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CCC04BDF-0541-40B5-93A2-4604D729771D}"/>
                </a:ext>
              </a:extLst>
            </p:cNvPr>
            <p:cNvCxnSpPr>
              <a:stCxn id="76" idx="6"/>
              <a:endCxn id="80" idx="2"/>
            </p:cNvCxnSpPr>
            <p:nvPr/>
          </p:nvCxnSpPr>
          <p:spPr>
            <a:xfrm>
              <a:off x="2267816" y="3068395"/>
              <a:ext cx="1511820" cy="158494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8B730868-A17F-4192-B08D-EA45011017A1}"/>
                </a:ext>
              </a:extLst>
            </p:cNvPr>
            <p:cNvCxnSpPr>
              <a:stCxn id="77" idx="6"/>
              <a:endCxn id="79" idx="2"/>
            </p:cNvCxnSpPr>
            <p:nvPr/>
          </p:nvCxnSpPr>
          <p:spPr>
            <a:xfrm flipV="1">
              <a:off x="2267816" y="3068395"/>
              <a:ext cx="1511820" cy="100785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12CFA354-46D2-462C-AA3F-496CC42CD0D0}"/>
                </a:ext>
              </a:extLst>
            </p:cNvPr>
            <p:cNvCxnSpPr>
              <a:stCxn id="77" idx="6"/>
              <a:endCxn id="80" idx="2"/>
            </p:cNvCxnSpPr>
            <p:nvPr/>
          </p:nvCxnSpPr>
          <p:spPr>
            <a:xfrm>
              <a:off x="2267816" y="4076255"/>
              <a:ext cx="1511820" cy="57708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EA663773-A58C-4C3A-8C17-5413700C54C5}"/>
                </a:ext>
              </a:extLst>
            </p:cNvPr>
            <p:cNvCxnSpPr>
              <a:stCxn id="78" idx="6"/>
              <a:endCxn id="81" idx="2"/>
            </p:cNvCxnSpPr>
            <p:nvPr/>
          </p:nvCxnSpPr>
          <p:spPr>
            <a:xfrm>
              <a:off x="4213133" y="1594536"/>
              <a:ext cx="1221920" cy="75318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BD41FDE4-390A-4D9E-A739-EA81A1A68CE6}"/>
                </a:ext>
              </a:extLst>
            </p:cNvPr>
            <p:cNvCxnSpPr>
              <a:stCxn id="78" idx="6"/>
              <a:endCxn id="82" idx="2"/>
            </p:cNvCxnSpPr>
            <p:nvPr/>
          </p:nvCxnSpPr>
          <p:spPr>
            <a:xfrm>
              <a:off x="4213133" y="1594536"/>
              <a:ext cx="1221920" cy="219453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35075A13-8459-4C1C-B82E-6A733874A506}"/>
                </a:ext>
              </a:extLst>
            </p:cNvPr>
            <p:cNvCxnSpPr>
              <a:stCxn id="79" idx="6"/>
              <a:endCxn id="81" idx="2"/>
            </p:cNvCxnSpPr>
            <p:nvPr/>
          </p:nvCxnSpPr>
          <p:spPr>
            <a:xfrm flipV="1">
              <a:off x="4213133" y="2347722"/>
              <a:ext cx="1221920" cy="72067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828A276-9B77-48C8-908F-52928342AF50}"/>
                </a:ext>
              </a:extLst>
            </p:cNvPr>
            <p:cNvCxnSpPr>
              <a:stCxn id="79" idx="6"/>
              <a:endCxn id="82" idx="2"/>
            </p:cNvCxnSpPr>
            <p:nvPr/>
          </p:nvCxnSpPr>
          <p:spPr>
            <a:xfrm>
              <a:off x="4213133" y="3068395"/>
              <a:ext cx="1221920" cy="72067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1A274B12-1C0B-4F7A-AF02-D2286B717441}"/>
                </a:ext>
              </a:extLst>
            </p:cNvPr>
            <p:cNvCxnSpPr>
              <a:stCxn id="80" idx="6"/>
              <a:endCxn id="81" idx="2"/>
            </p:cNvCxnSpPr>
            <p:nvPr/>
          </p:nvCxnSpPr>
          <p:spPr>
            <a:xfrm flipV="1">
              <a:off x="4213133" y="2347722"/>
              <a:ext cx="1221920" cy="230561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034ADE63-AB30-429B-A394-D404B3FE38D4}"/>
                </a:ext>
              </a:extLst>
            </p:cNvPr>
            <p:cNvCxnSpPr>
              <a:stCxn id="80" idx="6"/>
              <a:endCxn id="82" idx="2"/>
            </p:cNvCxnSpPr>
            <p:nvPr/>
          </p:nvCxnSpPr>
          <p:spPr>
            <a:xfrm flipV="1">
              <a:off x="4213133" y="3789069"/>
              <a:ext cx="1221920" cy="86426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B35C1D0D-7A65-4DF7-9BC2-9FFAF34EC6E7}"/>
                </a:ext>
              </a:extLst>
            </p:cNvPr>
            <p:cNvCxnSpPr>
              <a:stCxn id="81" idx="6"/>
            </p:cNvCxnSpPr>
            <p:nvPr/>
          </p:nvCxnSpPr>
          <p:spPr>
            <a:xfrm>
              <a:off x="5868550" y="2347722"/>
              <a:ext cx="1007880"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924B716F-D070-4E65-A1F2-26EC89951D98}"/>
                </a:ext>
              </a:extLst>
            </p:cNvPr>
            <p:cNvCxnSpPr>
              <a:stCxn id="82" idx="6"/>
            </p:cNvCxnSpPr>
            <p:nvPr/>
          </p:nvCxnSpPr>
          <p:spPr>
            <a:xfrm>
              <a:off x="5868550" y="3789069"/>
              <a:ext cx="1007880"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9525" name="文本框 102">
              <a:extLst>
                <a:ext uri="{FF2B5EF4-FFF2-40B4-BE49-F238E27FC236}">
                  <a16:creationId xmlns:a16="http://schemas.microsoft.com/office/drawing/2014/main" id="{787EC98D-D381-45EB-AF37-639410CAE74B}"/>
                </a:ext>
              </a:extLst>
            </p:cNvPr>
            <p:cNvSpPr txBox="1">
              <a:spLocks noChangeArrowheads="1"/>
            </p:cNvSpPr>
            <p:nvPr/>
          </p:nvSpPr>
          <p:spPr bwMode="auto">
            <a:xfrm>
              <a:off x="1020868" y="2306415"/>
              <a:ext cx="659778" cy="67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 </a:t>
              </a: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26" name="文本框 103">
              <a:extLst>
                <a:ext uri="{FF2B5EF4-FFF2-40B4-BE49-F238E27FC236}">
                  <a16:creationId xmlns:a16="http://schemas.microsoft.com/office/drawing/2014/main" id="{D3603186-9826-4108-B101-C109D0592013}"/>
                </a:ext>
              </a:extLst>
            </p:cNvPr>
            <p:cNvSpPr txBox="1">
              <a:spLocks noChangeArrowheads="1"/>
            </p:cNvSpPr>
            <p:nvPr/>
          </p:nvSpPr>
          <p:spPr bwMode="auto">
            <a:xfrm>
              <a:off x="1020868" y="3380705"/>
              <a:ext cx="659778" cy="67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 </a:t>
              </a: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27" name="文本框 104">
              <a:extLst>
                <a:ext uri="{FF2B5EF4-FFF2-40B4-BE49-F238E27FC236}">
                  <a16:creationId xmlns:a16="http://schemas.microsoft.com/office/drawing/2014/main" id="{17939DEA-6774-4349-A0CC-D4872D4F0ADE}"/>
                </a:ext>
              </a:extLst>
            </p:cNvPr>
            <p:cNvSpPr txBox="1">
              <a:spLocks noChangeArrowheads="1"/>
            </p:cNvSpPr>
            <p:nvPr/>
          </p:nvSpPr>
          <p:spPr bwMode="auto">
            <a:xfrm>
              <a:off x="3725542" y="3560003"/>
              <a:ext cx="659778" cy="67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 </a:t>
              </a: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28" name="文本框 105">
              <a:extLst>
                <a:ext uri="{FF2B5EF4-FFF2-40B4-BE49-F238E27FC236}">
                  <a16:creationId xmlns:a16="http://schemas.microsoft.com/office/drawing/2014/main" id="{7BDE715D-3A4F-4124-9735-E5E5BD54839A}"/>
                </a:ext>
              </a:extLst>
            </p:cNvPr>
            <p:cNvSpPr txBox="1">
              <a:spLocks noChangeArrowheads="1"/>
            </p:cNvSpPr>
            <p:nvPr/>
          </p:nvSpPr>
          <p:spPr bwMode="auto">
            <a:xfrm>
              <a:off x="5402324" y="2754904"/>
              <a:ext cx="659778" cy="67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 </a:t>
              </a: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29" name="文本框 106">
              <a:extLst>
                <a:ext uri="{FF2B5EF4-FFF2-40B4-BE49-F238E27FC236}">
                  <a16:creationId xmlns:a16="http://schemas.microsoft.com/office/drawing/2014/main" id="{8CC767E7-E320-48FC-8609-13E1AFF7BAEB}"/>
                </a:ext>
              </a:extLst>
            </p:cNvPr>
            <p:cNvSpPr txBox="1">
              <a:spLocks noChangeArrowheads="1"/>
            </p:cNvSpPr>
            <p:nvPr/>
          </p:nvSpPr>
          <p:spPr bwMode="auto">
            <a:xfrm>
              <a:off x="1916907" y="4365103"/>
              <a:ext cx="371125" cy="51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endParaRPr kumimoji="0" lang="zh-CN" altLang="en-US" sz="12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530" name="文本框 107">
              <a:extLst>
                <a:ext uri="{FF2B5EF4-FFF2-40B4-BE49-F238E27FC236}">
                  <a16:creationId xmlns:a16="http://schemas.microsoft.com/office/drawing/2014/main" id="{CAFD6D05-6D0F-432B-9C7B-905AA1A784BA}"/>
                </a:ext>
              </a:extLst>
            </p:cNvPr>
            <p:cNvSpPr txBox="1">
              <a:spLocks noChangeArrowheads="1"/>
            </p:cNvSpPr>
            <p:nvPr/>
          </p:nvSpPr>
          <p:spPr bwMode="auto">
            <a:xfrm>
              <a:off x="3861123" y="4869159"/>
              <a:ext cx="371125" cy="51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a:t>
              </a:r>
              <a:endParaRPr kumimoji="0" lang="zh-CN" altLang="en-US" sz="12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531" name="文本框 108">
              <a:extLst>
                <a:ext uri="{FF2B5EF4-FFF2-40B4-BE49-F238E27FC236}">
                  <a16:creationId xmlns:a16="http://schemas.microsoft.com/office/drawing/2014/main" id="{E9F71D76-4500-441B-BE9A-4DFF5FFD39FD}"/>
                </a:ext>
              </a:extLst>
            </p:cNvPr>
            <p:cNvSpPr txBox="1">
              <a:spLocks noChangeArrowheads="1"/>
            </p:cNvSpPr>
            <p:nvPr/>
          </p:nvSpPr>
          <p:spPr bwMode="auto">
            <a:xfrm>
              <a:off x="5451968" y="3998009"/>
              <a:ext cx="439852" cy="51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k</a:t>
              </a:r>
              <a:endParaRPr kumimoji="0" lang="zh-CN" altLang="en-US" sz="12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532" name="文本框 109">
              <a:extLst>
                <a:ext uri="{FF2B5EF4-FFF2-40B4-BE49-F238E27FC236}">
                  <a16:creationId xmlns:a16="http://schemas.microsoft.com/office/drawing/2014/main" id="{7DAD51A9-BFC1-436F-A545-8C8356367502}"/>
                </a:ext>
              </a:extLst>
            </p:cNvPr>
            <p:cNvSpPr txBox="1">
              <a:spLocks noChangeArrowheads="1"/>
            </p:cNvSpPr>
            <p:nvPr/>
          </p:nvSpPr>
          <p:spPr bwMode="auto">
            <a:xfrm>
              <a:off x="1201428" y="4171352"/>
              <a:ext cx="498761" cy="51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16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endParaRPr kumimoji="0" lang="zh-CN" altLang="en-US" sz="12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533" name="文本框 110">
              <a:extLst>
                <a:ext uri="{FF2B5EF4-FFF2-40B4-BE49-F238E27FC236}">
                  <a16:creationId xmlns:a16="http://schemas.microsoft.com/office/drawing/2014/main" id="{DA3AB405-0E69-41D6-AA71-03611D67F758}"/>
                </a:ext>
              </a:extLst>
            </p:cNvPr>
            <p:cNvSpPr txBox="1">
              <a:spLocks noChangeArrowheads="1"/>
            </p:cNvSpPr>
            <p:nvPr/>
          </p:nvSpPr>
          <p:spPr bwMode="auto">
            <a:xfrm>
              <a:off x="4359143" y="4361390"/>
              <a:ext cx="536829" cy="577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6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a:t>
              </a:r>
              <a:endParaRPr kumimoji="0" lang="zh-CN" altLang="en-US" sz="12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534" name="文本框 111">
              <a:extLst>
                <a:ext uri="{FF2B5EF4-FFF2-40B4-BE49-F238E27FC236}">
                  <a16:creationId xmlns:a16="http://schemas.microsoft.com/office/drawing/2014/main" id="{9A5FB666-9641-4CA3-8E82-3831E227EF48}"/>
                </a:ext>
              </a:extLst>
            </p:cNvPr>
            <p:cNvSpPr txBox="1">
              <a:spLocks noChangeArrowheads="1"/>
            </p:cNvSpPr>
            <p:nvPr/>
          </p:nvSpPr>
          <p:spPr bwMode="auto">
            <a:xfrm>
              <a:off x="6545997" y="3241809"/>
              <a:ext cx="528215" cy="51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6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k</a:t>
              </a:r>
              <a:endParaRPr kumimoji="0" lang="zh-CN" altLang="en-US" sz="12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535" name="文本框 112">
              <a:extLst>
                <a:ext uri="{FF2B5EF4-FFF2-40B4-BE49-F238E27FC236}">
                  <a16:creationId xmlns:a16="http://schemas.microsoft.com/office/drawing/2014/main" id="{AE57B4E6-9520-4F3B-90FF-5A32060FBF72}"/>
                </a:ext>
              </a:extLst>
            </p:cNvPr>
            <p:cNvSpPr txBox="1">
              <a:spLocks noChangeArrowheads="1"/>
            </p:cNvSpPr>
            <p:nvPr/>
          </p:nvSpPr>
          <p:spPr bwMode="auto">
            <a:xfrm>
              <a:off x="2752373" y="1185433"/>
              <a:ext cx="609216" cy="518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w</a:t>
              </a:r>
              <a:r>
                <a:rPr kumimoji="0" lang="en-US" altLang="zh-CN" sz="16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ij</a:t>
              </a:r>
              <a:endParaRPr kumimoji="0" lang="zh-CN" altLang="en-US" sz="12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536" name="文本框 113">
              <a:extLst>
                <a:ext uri="{FF2B5EF4-FFF2-40B4-BE49-F238E27FC236}">
                  <a16:creationId xmlns:a16="http://schemas.microsoft.com/office/drawing/2014/main" id="{BA359142-925A-4C13-AC41-5CF9A06BF76F}"/>
                </a:ext>
              </a:extLst>
            </p:cNvPr>
            <p:cNvSpPr txBox="1">
              <a:spLocks noChangeArrowheads="1"/>
            </p:cNvSpPr>
            <p:nvPr/>
          </p:nvSpPr>
          <p:spPr bwMode="auto">
            <a:xfrm>
              <a:off x="4538691" y="1452802"/>
              <a:ext cx="655850" cy="51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w</a:t>
              </a:r>
              <a:r>
                <a:rPr kumimoji="0" lang="en-US" altLang="zh-CN" sz="16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jk</a:t>
              </a:r>
              <a:endParaRPr kumimoji="0" lang="zh-CN" altLang="en-US" sz="12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537" name="文本框 114">
              <a:extLst>
                <a:ext uri="{FF2B5EF4-FFF2-40B4-BE49-F238E27FC236}">
                  <a16:creationId xmlns:a16="http://schemas.microsoft.com/office/drawing/2014/main" id="{57FD7831-74F2-4797-B64B-72D068C11881}"/>
                </a:ext>
              </a:extLst>
            </p:cNvPr>
            <p:cNvSpPr txBox="1">
              <a:spLocks noChangeArrowheads="1"/>
            </p:cNvSpPr>
            <p:nvPr/>
          </p:nvSpPr>
          <p:spPr bwMode="auto">
            <a:xfrm>
              <a:off x="3092723" y="4391127"/>
              <a:ext cx="498761" cy="518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16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a:t>
              </a:r>
              <a:endParaRPr kumimoji="0" lang="zh-CN" altLang="en-US" sz="12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538" name="文本框 115">
              <a:extLst>
                <a:ext uri="{FF2B5EF4-FFF2-40B4-BE49-F238E27FC236}">
                  <a16:creationId xmlns:a16="http://schemas.microsoft.com/office/drawing/2014/main" id="{80B252E9-086B-4542-9197-11A97A326C8E}"/>
                </a:ext>
              </a:extLst>
            </p:cNvPr>
            <p:cNvSpPr txBox="1">
              <a:spLocks noChangeArrowheads="1"/>
            </p:cNvSpPr>
            <p:nvPr/>
          </p:nvSpPr>
          <p:spPr bwMode="auto">
            <a:xfrm>
              <a:off x="2322074" y="4012662"/>
              <a:ext cx="536829" cy="577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6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endParaRPr kumimoji="0" lang="zh-CN" altLang="en-US" sz="12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539" name="文本框 116">
              <a:extLst>
                <a:ext uri="{FF2B5EF4-FFF2-40B4-BE49-F238E27FC236}">
                  <a16:creationId xmlns:a16="http://schemas.microsoft.com/office/drawing/2014/main" id="{F2BC4B01-52F7-470B-B996-B5214F29185F}"/>
                </a:ext>
              </a:extLst>
            </p:cNvPr>
            <p:cNvSpPr txBox="1">
              <a:spLocks noChangeArrowheads="1"/>
            </p:cNvSpPr>
            <p:nvPr/>
          </p:nvSpPr>
          <p:spPr bwMode="auto">
            <a:xfrm>
              <a:off x="4999373" y="3936831"/>
              <a:ext cx="607968" cy="577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16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k</a:t>
              </a:r>
              <a:endParaRPr kumimoji="0" lang="zh-CN" altLang="en-US" sz="12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0" name="箭头: 下 19">
            <a:extLst>
              <a:ext uri="{FF2B5EF4-FFF2-40B4-BE49-F238E27FC236}">
                <a16:creationId xmlns:a16="http://schemas.microsoft.com/office/drawing/2014/main" id="{41FF7664-FC52-4A09-BA5B-3A02723CD4CB}"/>
              </a:ext>
            </a:extLst>
          </p:cNvPr>
          <p:cNvSpPr/>
          <p:nvPr/>
        </p:nvSpPr>
        <p:spPr>
          <a:xfrm>
            <a:off x="6843713" y="4071938"/>
            <a:ext cx="873125" cy="636587"/>
          </a:xfrm>
          <a:prstGeom prst="downArrow">
            <a:avLst/>
          </a:prstGeom>
          <a:solidFill>
            <a:srgbClr val="FFC000"/>
          </a:solidFill>
        </p:spPr>
        <p:style>
          <a:lnRef idx="1">
            <a:schemeClr val="accent2"/>
          </a:lnRef>
          <a:fillRef idx="2">
            <a:schemeClr val="accent2"/>
          </a:fillRef>
          <a:effectRef idx="1">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graphicFrame>
        <p:nvGraphicFramePr>
          <p:cNvPr id="19471" name="Object 3">
            <a:extLst>
              <a:ext uri="{FF2B5EF4-FFF2-40B4-BE49-F238E27FC236}">
                <a16:creationId xmlns:a16="http://schemas.microsoft.com/office/drawing/2014/main" id="{88BDA45C-7DB7-41B0-81D1-750500829C9D}"/>
              </a:ext>
            </a:extLst>
          </p:cNvPr>
          <p:cNvGraphicFramePr>
            <a:graphicFrameLocks noChangeAspect="1"/>
          </p:cNvGraphicFramePr>
          <p:nvPr/>
        </p:nvGraphicFramePr>
        <p:xfrm>
          <a:off x="1216025" y="5637213"/>
          <a:ext cx="2913063" cy="941387"/>
        </p:xfrm>
        <a:graphic>
          <a:graphicData uri="http://schemas.openxmlformats.org/presentationml/2006/ole">
            <mc:AlternateContent xmlns:mc="http://schemas.openxmlformats.org/markup-compatibility/2006">
              <mc:Choice xmlns:v="urn:schemas-microsoft-com:vml" Requires="v">
                <p:oleObj spid="_x0000_s115733" name="Equation" r:id="rId11" imgW="1269449" imgH="482391" progId="Equation.DSMT4">
                  <p:embed/>
                </p:oleObj>
              </mc:Choice>
              <mc:Fallback>
                <p:oleObj name="Equation" r:id="rId11" imgW="1269449" imgH="482391" progId="Equation.DSMT4">
                  <p:embed/>
                  <p:pic>
                    <p:nvPicPr>
                      <p:cNvPr id="19471" name="Object 3">
                        <a:extLst>
                          <a:ext uri="{FF2B5EF4-FFF2-40B4-BE49-F238E27FC236}">
                            <a16:creationId xmlns:a16="http://schemas.microsoft.com/office/drawing/2014/main" id="{88BDA45C-7DB7-41B0-81D1-750500829C9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16025" y="5637213"/>
                        <a:ext cx="2913063"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72" name="组合 14">
            <a:extLst>
              <a:ext uri="{FF2B5EF4-FFF2-40B4-BE49-F238E27FC236}">
                <a16:creationId xmlns:a16="http://schemas.microsoft.com/office/drawing/2014/main" id="{61455821-F27C-4D66-8B4C-88B8C292C663}"/>
              </a:ext>
            </a:extLst>
          </p:cNvPr>
          <p:cNvGrpSpPr>
            <a:grpSpLocks/>
          </p:cNvGrpSpPr>
          <p:nvPr/>
        </p:nvGrpSpPr>
        <p:grpSpPr bwMode="auto">
          <a:xfrm>
            <a:off x="5138738" y="4924425"/>
            <a:ext cx="3897312" cy="1389063"/>
            <a:chOff x="5139326" y="4925058"/>
            <a:chExt cx="3896578" cy="1388717"/>
          </a:xfrm>
        </p:grpSpPr>
        <p:sp>
          <p:nvSpPr>
            <p:cNvPr id="165" name="矩形 164">
              <a:extLst>
                <a:ext uri="{FF2B5EF4-FFF2-40B4-BE49-F238E27FC236}">
                  <a16:creationId xmlns:a16="http://schemas.microsoft.com/office/drawing/2014/main" id="{DD8213D5-2A06-4032-A6AC-224EF9342DB3}"/>
                </a:ext>
              </a:extLst>
            </p:cNvPr>
            <p:cNvSpPr/>
            <p:nvPr/>
          </p:nvSpPr>
          <p:spPr>
            <a:xfrm>
              <a:off x="7948672" y="5371035"/>
              <a:ext cx="698368" cy="7094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164" name="矩形 163">
              <a:extLst>
                <a:ext uri="{FF2B5EF4-FFF2-40B4-BE49-F238E27FC236}">
                  <a16:creationId xmlns:a16="http://schemas.microsoft.com/office/drawing/2014/main" id="{8B7A187F-A932-45AF-B77C-15C0F0D6F849}"/>
                </a:ext>
              </a:extLst>
            </p:cNvPr>
            <p:cNvSpPr/>
            <p:nvPr/>
          </p:nvSpPr>
          <p:spPr>
            <a:xfrm>
              <a:off x="5399627" y="5371035"/>
              <a:ext cx="476160" cy="70943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2" name="矩形 1">
              <a:extLst>
                <a:ext uri="{FF2B5EF4-FFF2-40B4-BE49-F238E27FC236}">
                  <a16:creationId xmlns:a16="http://schemas.microsoft.com/office/drawing/2014/main" id="{77999061-3E03-4E41-806B-8B8558965F42}"/>
                </a:ext>
              </a:extLst>
            </p:cNvPr>
            <p:cNvSpPr/>
            <p:nvPr/>
          </p:nvSpPr>
          <p:spPr>
            <a:xfrm>
              <a:off x="6136088" y="5361512"/>
              <a:ext cx="1507841" cy="71895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grpSp>
          <p:nvGrpSpPr>
            <p:cNvPr id="19476" name="组合 107">
              <a:extLst>
                <a:ext uri="{FF2B5EF4-FFF2-40B4-BE49-F238E27FC236}">
                  <a16:creationId xmlns:a16="http://schemas.microsoft.com/office/drawing/2014/main" id="{01D6845B-7118-4CDA-AFAF-B6FC58C29F40}"/>
                </a:ext>
              </a:extLst>
            </p:cNvPr>
            <p:cNvGrpSpPr>
              <a:grpSpLocks/>
            </p:cNvGrpSpPr>
            <p:nvPr/>
          </p:nvGrpSpPr>
          <p:grpSpPr bwMode="auto">
            <a:xfrm>
              <a:off x="6283367" y="5502275"/>
              <a:ext cx="1207285" cy="455612"/>
              <a:chOff x="3966965" y="4925818"/>
              <a:chExt cx="1207285" cy="455612"/>
            </a:xfrm>
          </p:grpSpPr>
          <p:sp>
            <p:nvSpPr>
              <p:cNvPr id="120" name="椭圆 119">
                <a:extLst>
                  <a:ext uri="{FF2B5EF4-FFF2-40B4-BE49-F238E27FC236}">
                    <a16:creationId xmlns:a16="http://schemas.microsoft.com/office/drawing/2014/main" id="{583D78BF-BC2D-4032-9AD9-B815BF0C7BFC}"/>
                  </a:ext>
                </a:extLst>
              </p:cNvPr>
              <p:cNvSpPr/>
              <p:nvPr/>
            </p:nvSpPr>
            <p:spPr>
              <a:xfrm>
                <a:off x="3967295" y="4934243"/>
                <a:ext cx="428544" cy="4332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l-GR"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宋体"/>
                    <a:cs typeface="Times New Roman" panose="02020603050405020304" pitchFamily="18" charset="0"/>
                  </a:rPr>
                  <a:t>Σ</a:t>
                </a:r>
                <a:endParaRPr kumimoji="0" lang="zh-CN" altLang="en-US" sz="2800" b="0" i="0" u="none" strike="noStrike" kern="1200" cap="none" spc="0" normalizeH="0" baseline="0" noProof="0" dirty="0">
                  <a:ln>
                    <a:noFill/>
                  </a:ln>
                  <a:solidFill>
                    <a:srgbClr val="FFFFFF"/>
                  </a:solidFill>
                  <a:effectLst/>
                  <a:uLnTx/>
                  <a:uFillTx/>
                  <a:latin typeface="Arial"/>
                  <a:ea typeface="宋体"/>
                  <a:cs typeface="+mn-cs"/>
                </a:endParaRPr>
              </a:p>
            </p:txBody>
          </p:sp>
          <p:sp>
            <p:nvSpPr>
              <p:cNvPr id="121" name="矩形 120">
                <a:extLst>
                  <a:ext uri="{FF2B5EF4-FFF2-40B4-BE49-F238E27FC236}">
                    <a16:creationId xmlns:a16="http://schemas.microsoft.com/office/drawing/2014/main" id="{F9490B83-F8B3-4BFD-850F-523CB63AAE60}"/>
                  </a:ext>
                </a:extLst>
              </p:cNvPr>
              <p:cNvSpPr/>
              <p:nvPr/>
            </p:nvSpPr>
            <p:spPr>
              <a:xfrm>
                <a:off x="4727565" y="4926307"/>
                <a:ext cx="446003" cy="455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cxnSp>
            <p:nvCxnSpPr>
              <p:cNvPr id="122" name="直接连接符 121">
                <a:extLst>
                  <a:ext uri="{FF2B5EF4-FFF2-40B4-BE49-F238E27FC236}">
                    <a16:creationId xmlns:a16="http://schemas.microsoft.com/office/drawing/2014/main" id="{4518750D-2F52-47CB-A26F-9A28B9F9B97B}"/>
                  </a:ext>
                </a:extLst>
              </p:cNvPr>
              <p:cNvCxnSpPr>
                <a:stCxn id="120" idx="6"/>
                <a:endCxn id="121" idx="1"/>
              </p:cNvCxnSpPr>
              <p:nvPr/>
            </p:nvCxnSpPr>
            <p:spPr>
              <a:xfrm>
                <a:off x="4395839" y="5150089"/>
                <a:ext cx="331726" cy="4761"/>
              </a:xfrm>
              <a:prstGeom prst="line">
                <a:avLst/>
              </a:prstGeom>
            </p:spPr>
            <p:style>
              <a:lnRef idx="1">
                <a:schemeClr val="dk1"/>
              </a:lnRef>
              <a:fillRef idx="0">
                <a:schemeClr val="dk1"/>
              </a:fillRef>
              <a:effectRef idx="0">
                <a:schemeClr val="dk1"/>
              </a:effectRef>
              <a:fontRef idx="minor">
                <a:schemeClr val="tx1"/>
              </a:fontRef>
            </p:style>
          </p:cxnSp>
          <p:sp>
            <p:nvSpPr>
              <p:cNvPr id="123" name="任意多边形: 形状 122">
                <a:extLst>
                  <a:ext uri="{FF2B5EF4-FFF2-40B4-BE49-F238E27FC236}">
                    <a16:creationId xmlns:a16="http://schemas.microsoft.com/office/drawing/2014/main" id="{70F5266C-25B1-40C9-947B-DE3BBBF5452A}"/>
                  </a:ext>
                </a:extLst>
              </p:cNvPr>
              <p:cNvSpPr/>
              <p:nvPr/>
            </p:nvSpPr>
            <p:spPr>
              <a:xfrm>
                <a:off x="4729152" y="5004075"/>
                <a:ext cx="425370" cy="292027"/>
              </a:xfrm>
              <a:custGeom>
                <a:avLst/>
                <a:gdLst>
                  <a:gd name="connsiteX0" fmla="*/ 0 w 425450"/>
                  <a:gd name="connsiteY0" fmla="*/ 279400 h 292100"/>
                  <a:gd name="connsiteX1" fmla="*/ 187325 w 425450"/>
                  <a:gd name="connsiteY1" fmla="*/ 266700 h 292100"/>
                  <a:gd name="connsiteX2" fmla="*/ 282575 w 425450"/>
                  <a:gd name="connsiteY2" fmla="*/ 50800 h 292100"/>
                  <a:gd name="connsiteX3" fmla="*/ 425450 w 425450"/>
                  <a:gd name="connsiteY3" fmla="*/ 0 h 292100"/>
                </a:gdLst>
                <a:ahLst/>
                <a:cxnLst>
                  <a:cxn ang="0">
                    <a:pos x="connsiteX0" y="connsiteY0"/>
                  </a:cxn>
                  <a:cxn ang="0">
                    <a:pos x="connsiteX1" y="connsiteY1"/>
                  </a:cxn>
                  <a:cxn ang="0">
                    <a:pos x="connsiteX2" y="connsiteY2"/>
                  </a:cxn>
                  <a:cxn ang="0">
                    <a:pos x="connsiteX3" y="connsiteY3"/>
                  </a:cxn>
                </a:cxnLst>
                <a:rect l="l" t="t" r="r" b="b"/>
                <a:pathLst>
                  <a:path w="425450" h="292100">
                    <a:moveTo>
                      <a:pt x="0" y="279400"/>
                    </a:moveTo>
                    <a:cubicBezTo>
                      <a:pt x="70114" y="292100"/>
                      <a:pt x="140229" y="304800"/>
                      <a:pt x="187325" y="266700"/>
                    </a:cubicBezTo>
                    <a:cubicBezTo>
                      <a:pt x="234421" y="228600"/>
                      <a:pt x="242888" y="95250"/>
                      <a:pt x="282575" y="50800"/>
                    </a:cubicBezTo>
                    <a:cubicBezTo>
                      <a:pt x="322263" y="6350"/>
                      <a:pt x="373856" y="3175"/>
                      <a:pt x="42545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grpSp>
        <p:sp>
          <p:nvSpPr>
            <p:cNvPr id="110" name="椭圆 109">
              <a:extLst>
                <a:ext uri="{FF2B5EF4-FFF2-40B4-BE49-F238E27FC236}">
                  <a16:creationId xmlns:a16="http://schemas.microsoft.com/office/drawing/2014/main" id="{64D1BE4A-AC31-4503-80DA-560390605EEB}"/>
                </a:ext>
              </a:extLst>
            </p:cNvPr>
            <p:cNvSpPr/>
            <p:nvPr/>
          </p:nvSpPr>
          <p:spPr>
            <a:xfrm>
              <a:off x="8135962" y="5513874"/>
              <a:ext cx="428544" cy="4332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l-GR"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宋体"/>
                  <a:cs typeface="Times New Roman" panose="02020603050405020304" pitchFamily="18" charset="0"/>
                </a:rPr>
                <a:t>Σ</a:t>
              </a:r>
              <a:endParaRPr kumimoji="0" lang="zh-CN" altLang="en-US" sz="2800" b="0" i="0" u="none" strike="noStrike" kern="1200" cap="none" spc="0" normalizeH="0" baseline="0" noProof="0" dirty="0">
                <a:ln>
                  <a:noFill/>
                </a:ln>
                <a:solidFill>
                  <a:srgbClr val="FFFFFF"/>
                </a:solidFill>
                <a:effectLst/>
                <a:uLnTx/>
                <a:uFillTx/>
                <a:latin typeface="Arial"/>
                <a:ea typeface="宋体"/>
                <a:cs typeface="+mn-cs"/>
              </a:endParaRPr>
            </a:p>
          </p:txBody>
        </p:sp>
        <p:sp>
          <p:nvSpPr>
            <p:cNvPr id="19478" name="文本框 72">
              <a:extLst>
                <a:ext uri="{FF2B5EF4-FFF2-40B4-BE49-F238E27FC236}">
                  <a16:creationId xmlns:a16="http://schemas.microsoft.com/office/drawing/2014/main" id="{A9FF16CC-CFFD-4E13-AB9C-FFD458CA5A6F}"/>
                </a:ext>
              </a:extLst>
            </p:cNvPr>
            <p:cNvSpPr txBox="1">
              <a:spLocks noChangeArrowheads="1"/>
            </p:cNvSpPr>
            <p:nvPr/>
          </p:nvSpPr>
          <p:spPr bwMode="auto">
            <a:xfrm>
              <a:off x="5479717" y="5599603"/>
              <a:ext cx="4329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18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endParaRPr kumimoji="0" lang="zh-CN" altLang="en-US" sz="14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13" name="直接箭头连接符 112">
              <a:extLst>
                <a:ext uri="{FF2B5EF4-FFF2-40B4-BE49-F238E27FC236}">
                  <a16:creationId xmlns:a16="http://schemas.microsoft.com/office/drawing/2014/main" id="{A59A9FA0-D04C-4BDD-BDA6-E01C94A29B09}"/>
                </a:ext>
              </a:extLst>
            </p:cNvPr>
            <p:cNvCxnSpPr>
              <a:cxnSpLocks/>
              <a:endCxn id="120" idx="2"/>
            </p:cNvCxnSpPr>
            <p:nvPr/>
          </p:nvCxnSpPr>
          <p:spPr bwMode="auto">
            <a:xfrm>
              <a:off x="5139326" y="5721784"/>
              <a:ext cx="1144371" cy="476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BEE362B5-F57F-40D0-A1C2-4B8A4B521F19}"/>
                </a:ext>
              </a:extLst>
            </p:cNvPr>
            <p:cNvCxnSpPr>
              <a:cxnSpLocks/>
              <a:stCxn id="121" idx="3"/>
              <a:endCxn id="110" idx="2"/>
            </p:cNvCxnSpPr>
            <p:nvPr/>
          </p:nvCxnSpPr>
          <p:spPr bwMode="auto">
            <a:xfrm>
              <a:off x="7489970" y="5729721"/>
              <a:ext cx="645991"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7A4BE531-C9B0-46A1-A9BC-40B4E78B4CE6}"/>
                </a:ext>
              </a:extLst>
            </p:cNvPr>
            <p:cNvCxnSpPr>
              <a:cxnSpLocks/>
            </p:cNvCxnSpPr>
            <p:nvPr/>
          </p:nvCxnSpPr>
          <p:spPr bwMode="auto">
            <a:xfrm>
              <a:off x="8570855" y="5718610"/>
              <a:ext cx="465049"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9482" name="文本框 74">
              <a:extLst>
                <a:ext uri="{FF2B5EF4-FFF2-40B4-BE49-F238E27FC236}">
                  <a16:creationId xmlns:a16="http://schemas.microsoft.com/office/drawing/2014/main" id="{D739D909-A5C3-4EF7-9041-5858777ADE52}"/>
                </a:ext>
              </a:extLst>
            </p:cNvPr>
            <p:cNvSpPr txBox="1">
              <a:spLocks noChangeArrowheads="1"/>
            </p:cNvSpPr>
            <p:nvPr/>
          </p:nvSpPr>
          <p:spPr bwMode="auto">
            <a:xfrm>
              <a:off x="8670797" y="5599603"/>
              <a:ext cx="3642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8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k</a:t>
              </a:r>
              <a:endParaRPr kumimoji="0" lang="zh-CN" altLang="en-US" sz="14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483" name="文本框 71">
              <a:extLst>
                <a:ext uri="{FF2B5EF4-FFF2-40B4-BE49-F238E27FC236}">
                  <a16:creationId xmlns:a16="http://schemas.microsoft.com/office/drawing/2014/main" id="{70BCE579-1B5C-44ED-BFC0-2CEB67C1D449}"/>
                </a:ext>
              </a:extLst>
            </p:cNvPr>
            <p:cNvSpPr txBox="1">
              <a:spLocks noChangeArrowheads="1"/>
            </p:cNvSpPr>
            <p:nvPr/>
          </p:nvSpPr>
          <p:spPr bwMode="auto">
            <a:xfrm>
              <a:off x="7961716" y="4925058"/>
              <a:ext cx="661696" cy="36933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k</a:t>
              </a:r>
              <a:endParaRPr kumimoji="0" lang="zh-CN" altLang="en-US" sz="14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484" name="文本框 71">
              <a:extLst>
                <a:ext uri="{FF2B5EF4-FFF2-40B4-BE49-F238E27FC236}">
                  <a16:creationId xmlns:a16="http://schemas.microsoft.com/office/drawing/2014/main" id="{64703400-A37C-409C-B157-EDA638B20AD0}"/>
                </a:ext>
              </a:extLst>
            </p:cNvPr>
            <p:cNvSpPr txBox="1">
              <a:spLocks noChangeArrowheads="1"/>
            </p:cNvSpPr>
            <p:nvPr/>
          </p:nvSpPr>
          <p:spPr bwMode="auto">
            <a:xfrm>
              <a:off x="6135926" y="4926983"/>
              <a:ext cx="1507779"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a:t>
              </a:r>
              <a:endParaRPr kumimoji="0" lang="zh-CN" altLang="en-US" sz="14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485" name="文本框 71">
              <a:extLst>
                <a:ext uri="{FF2B5EF4-FFF2-40B4-BE49-F238E27FC236}">
                  <a16:creationId xmlns:a16="http://schemas.microsoft.com/office/drawing/2014/main" id="{22E7BB9A-714A-4260-99BE-697BE2155C62}"/>
                </a:ext>
              </a:extLst>
            </p:cNvPr>
            <p:cNvSpPr txBox="1">
              <a:spLocks noChangeArrowheads="1"/>
            </p:cNvSpPr>
            <p:nvPr/>
          </p:nvSpPr>
          <p:spPr bwMode="auto">
            <a:xfrm>
              <a:off x="5389181" y="4926983"/>
              <a:ext cx="470162" cy="369332"/>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endParaRPr kumimoji="0" lang="zh-CN" altLang="en-US" sz="14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486" name="文本框 112">
              <a:extLst>
                <a:ext uri="{FF2B5EF4-FFF2-40B4-BE49-F238E27FC236}">
                  <a16:creationId xmlns:a16="http://schemas.microsoft.com/office/drawing/2014/main" id="{31385C60-53CB-46AA-80C5-23687ABAB7F1}"/>
                </a:ext>
              </a:extLst>
            </p:cNvPr>
            <p:cNvSpPr txBox="1">
              <a:spLocks noChangeArrowheads="1"/>
            </p:cNvSpPr>
            <p:nvPr/>
          </p:nvSpPr>
          <p:spPr bwMode="auto">
            <a:xfrm>
              <a:off x="5817915" y="5299961"/>
              <a:ext cx="356960" cy="303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w</a:t>
              </a:r>
              <a:r>
                <a:rPr kumimoji="0" lang="en-US" altLang="zh-CN" sz="16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ij</a:t>
              </a:r>
              <a:endParaRPr kumimoji="0" lang="zh-CN" altLang="en-US" sz="12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487" name="文本框 112">
              <a:extLst>
                <a:ext uri="{FF2B5EF4-FFF2-40B4-BE49-F238E27FC236}">
                  <a16:creationId xmlns:a16="http://schemas.microsoft.com/office/drawing/2014/main" id="{501B56F3-F5EA-4B86-96C5-7838D4E84DE9}"/>
                </a:ext>
              </a:extLst>
            </p:cNvPr>
            <p:cNvSpPr txBox="1">
              <a:spLocks noChangeArrowheads="1"/>
            </p:cNvSpPr>
            <p:nvPr/>
          </p:nvSpPr>
          <p:spPr bwMode="auto">
            <a:xfrm>
              <a:off x="7603686" y="5294390"/>
              <a:ext cx="4283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w</a:t>
              </a:r>
              <a:r>
                <a:rPr kumimoji="0" lang="en-US" altLang="zh-CN" sz="16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jk</a:t>
              </a:r>
              <a:endParaRPr kumimoji="0" lang="zh-CN" altLang="en-US" sz="12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任意多边形: 形状 20">
              <a:extLst>
                <a:ext uri="{FF2B5EF4-FFF2-40B4-BE49-F238E27FC236}">
                  <a16:creationId xmlns:a16="http://schemas.microsoft.com/office/drawing/2014/main" id="{932EF6B0-9860-4DA4-9724-85FEB75B89E6}"/>
                </a:ext>
              </a:extLst>
            </p:cNvPr>
            <p:cNvSpPr/>
            <p:nvPr/>
          </p:nvSpPr>
          <p:spPr>
            <a:xfrm rot="21268346">
              <a:off x="7816934" y="5951915"/>
              <a:ext cx="1006285" cy="361860"/>
            </a:xfrm>
            <a:custGeom>
              <a:avLst/>
              <a:gdLst>
                <a:gd name="connsiteX0" fmla="*/ 909758 w 909758"/>
                <a:gd name="connsiteY0" fmla="*/ 46416 h 255680"/>
                <a:gd name="connsiteX1" fmla="*/ 473446 w 909758"/>
                <a:gd name="connsiteY1" fmla="*/ 255289 h 255680"/>
                <a:gd name="connsiteX2" fmla="*/ 0 w 909758"/>
                <a:gd name="connsiteY2" fmla="*/ 0 h 255680"/>
              </a:gdLst>
              <a:ahLst/>
              <a:cxnLst>
                <a:cxn ang="0">
                  <a:pos x="connsiteX0" y="connsiteY0"/>
                </a:cxn>
                <a:cxn ang="0">
                  <a:pos x="connsiteX1" y="connsiteY1"/>
                </a:cxn>
                <a:cxn ang="0">
                  <a:pos x="connsiteX2" y="connsiteY2"/>
                </a:cxn>
              </a:cxnLst>
              <a:rect l="l" t="t" r="r" b="b"/>
              <a:pathLst>
                <a:path w="909758" h="255680">
                  <a:moveTo>
                    <a:pt x="909758" y="46416"/>
                  </a:moveTo>
                  <a:cubicBezTo>
                    <a:pt x="767415" y="154720"/>
                    <a:pt x="625072" y="263025"/>
                    <a:pt x="473446" y="255289"/>
                  </a:cubicBezTo>
                  <a:cubicBezTo>
                    <a:pt x="321820" y="247553"/>
                    <a:pt x="86644" y="30170"/>
                    <a:pt x="0"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19489" name="文本框 72">
              <a:extLst>
                <a:ext uri="{FF2B5EF4-FFF2-40B4-BE49-F238E27FC236}">
                  <a16:creationId xmlns:a16="http://schemas.microsoft.com/office/drawing/2014/main" id="{227CA3D9-4F70-4FAC-9470-31B209D2B89A}"/>
                </a:ext>
              </a:extLst>
            </p:cNvPr>
            <p:cNvSpPr txBox="1">
              <a:spLocks noChangeArrowheads="1"/>
            </p:cNvSpPr>
            <p:nvPr/>
          </p:nvSpPr>
          <p:spPr bwMode="auto">
            <a:xfrm>
              <a:off x="7636937" y="5622509"/>
              <a:ext cx="3305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8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a:t>
              </a:r>
              <a:endParaRPr kumimoji="0" lang="zh-CN" altLang="en-US" sz="14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0" name="任意多边形: 形状 169">
              <a:extLst>
                <a:ext uri="{FF2B5EF4-FFF2-40B4-BE49-F238E27FC236}">
                  <a16:creationId xmlns:a16="http://schemas.microsoft.com/office/drawing/2014/main" id="{21DFC1CB-BBFB-4DEB-9DB3-55BF379B4EE4}"/>
                </a:ext>
              </a:extLst>
            </p:cNvPr>
            <p:cNvSpPr/>
            <p:nvPr/>
          </p:nvSpPr>
          <p:spPr>
            <a:xfrm rot="21364892">
              <a:off x="6855090" y="5942393"/>
              <a:ext cx="915815" cy="361860"/>
            </a:xfrm>
            <a:custGeom>
              <a:avLst/>
              <a:gdLst>
                <a:gd name="connsiteX0" fmla="*/ 909758 w 909758"/>
                <a:gd name="connsiteY0" fmla="*/ 46416 h 255680"/>
                <a:gd name="connsiteX1" fmla="*/ 473446 w 909758"/>
                <a:gd name="connsiteY1" fmla="*/ 255289 h 255680"/>
                <a:gd name="connsiteX2" fmla="*/ 0 w 909758"/>
                <a:gd name="connsiteY2" fmla="*/ 0 h 255680"/>
              </a:gdLst>
              <a:ahLst/>
              <a:cxnLst>
                <a:cxn ang="0">
                  <a:pos x="connsiteX0" y="connsiteY0"/>
                </a:cxn>
                <a:cxn ang="0">
                  <a:pos x="connsiteX1" y="connsiteY1"/>
                </a:cxn>
                <a:cxn ang="0">
                  <a:pos x="connsiteX2" y="connsiteY2"/>
                </a:cxn>
              </a:cxnLst>
              <a:rect l="l" t="t" r="r" b="b"/>
              <a:pathLst>
                <a:path w="909758" h="255680">
                  <a:moveTo>
                    <a:pt x="909758" y="46416"/>
                  </a:moveTo>
                  <a:cubicBezTo>
                    <a:pt x="767415" y="154720"/>
                    <a:pt x="625072" y="263025"/>
                    <a:pt x="473446" y="255289"/>
                  </a:cubicBezTo>
                  <a:cubicBezTo>
                    <a:pt x="321820" y="247553"/>
                    <a:pt x="86644" y="30170"/>
                    <a:pt x="0"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171" name="任意多边形: 形状 170">
              <a:extLst>
                <a:ext uri="{FF2B5EF4-FFF2-40B4-BE49-F238E27FC236}">
                  <a16:creationId xmlns:a16="http://schemas.microsoft.com/office/drawing/2014/main" id="{61E6260D-7508-47A6-A330-E111D1FE1101}"/>
                </a:ext>
              </a:extLst>
            </p:cNvPr>
            <p:cNvSpPr/>
            <p:nvPr/>
          </p:nvSpPr>
          <p:spPr>
            <a:xfrm rot="234140">
              <a:off x="5882136" y="5783682"/>
              <a:ext cx="952321" cy="360272"/>
            </a:xfrm>
            <a:custGeom>
              <a:avLst/>
              <a:gdLst>
                <a:gd name="connsiteX0" fmla="*/ 909758 w 909758"/>
                <a:gd name="connsiteY0" fmla="*/ 46416 h 255680"/>
                <a:gd name="connsiteX1" fmla="*/ 473446 w 909758"/>
                <a:gd name="connsiteY1" fmla="*/ 255289 h 255680"/>
                <a:gd name="connsiteX2" fmla="*/ 0 w 909758"/>
                <a:gd name="connsiteY2" fmla="*/ 0 h 255680"/>
              </a:gdLst>
              <a:ahLst/>
              <a:cxnLst>
                <a:cxn ang="0">
                  <a:pos x="connsiteX0" y="connsiteY0"/>
                </a:cxn>
                <a:cxn ang="0">
                  <a:pos x="connsiteX1" y="connsiteY1"/>
                </a:cxn>
                <a:cxn ang="0">
                  <a:pos x="connsiteX2" y="connsiteY2"/>
                </a:cxn>
              </a:cxnLst>
              <a:rect l="l" t="t" r="r" b="b"/>
              <a:pathLst>
                <a:path w="909758" h="255680">
                  <a:moveTo>
                    <a:pt x="909758" y="46416"/>
                  </a:moveTo>
                  <a:cubicBezTo>
                    <a:pt x="767415" y="154720"/>
                    <a:pt x="625072" y="263025"/>
                    <a:pt x="473446" y="255289"/>
                  </a:cubicBezTo>
                  <a:cubicBezTo>
                    <a:pt x="321820" y="247553"/>
                    <a:pt x="86644" y="30170"/>
                    <a:pt x="0"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19492" name="文本框 72">
              <a:extLst>
                <a:ext uri="{FF2B5EF4-FFF2-40B4-BE49-F238E27FC236}">
                  <a16:creationId xmlns:a16="http://schemas.microsoft.com/office/drawing/2014/main" id="{1485864B-97F4-4A5C-BD6C-2318A26974D0}"/>
                </a:ext>
              </a:extLst>
            </p:cNvPr>
            <p:cNvSpPr txBox="1">
              <a:spLocks noChangeArrowheads="1"/>
            </p:cNvSpPr>
            <p:nvPr/>
          </p:nvSpPr>
          <p:spPr bwMode="auto">
            <a:xfrm>
              <a:off x="6686640" y="5583124"/>
              <a:ext cx="3433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18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a:t>
              </a:r>
              <a:endParaRPr kumimoji="0" lang="zh-CN" altLang="en-US" sz="1400" b="1"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ext Box 2">
            <a:extLst>
              <a:ext uri="{FF2B5EF4-FFF2-40B4-BE49-F238E27FC236}">
                <a16:creationId xmlns:a16="http://schemas.microsoft.com/office/drawing/2014/main" id="{CD5A216E-24A9-4668-B88C-756F4F490185}"/>
              </a:ext>
            </a:extLst>
          </p:cNvPr>
          <p:cNvSpPr txBox="1">
            <a:spLocks noChangeArrowheads="1"/>
          </p:cNvSpPr>
          <p:nvPr/>
        </p:nvSpPr>
        <p:spPr bwMode="auto">
          <a:xfrm>
            <a:off x="611188" y="1146175"/>
            <a:ext cx="7772400" cy="5726113"/>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0" fontAlgn="base" latinLnBrk="0" hangingPunct="0">
              <a:lnSpc>
                <a:spcPct val="120000"/>
              </a:lnSpc>
              <a:spcBef>
                <a:spcPct val="0"/>
              </a:spcBef>
              <a:spcAft>
                <a:spcPct val="0"/>
              </a:spcAft>
              <a:buClrTx/>
              <a:buSzTx/>
              <a:buFontTx/>
              <a:buNone/>
              <a:tabLst/>
              <a:defRPr/>
            </a:pPr>
            <a:r>
              <a:rPr kumimoji="1" lang="en-US" altLang="zh-CN" sz="3200" b="0" i="0" u="none" strike="noStrike" kern="1200" cap="none" spc="0" normalizeH="0" baseline="0" noProof="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 </a:t>
            </a:r>
            <a:r>
              <a:rPr kumimoji="1" lang="zh-CN" altLang="en-US" sz="2800" b="0" i="0" u="none" strike="noStrike" kern="1200" cap="none" spc="0" normalizeH="0" baseline="0" noProof="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如果考虑上次权值对本次权值变化的影响，需要加入动量因子     ，此时的权值为：</a:t>
            </a:r>
          </a:p>
          <a:p>
            <a:pPr marL="0" marR="0" lvl="0" indent="0" algn="ctr" defTabSz="914400" rtl="0" eaLnBrk="0" fontAlgn="base" latinLnBrk="0" hangingPunct="0">
              <a:lnSpc>
                <a:spcPct val="120000"/>
              </a:lnSpc>
              <a:spcBef>
                <a:spcPct val="0"/>
              </a:spcBef>
              <a:spcAft>
                <a:spcPct val="0"/>
              </a:spcAft>
              <a:buClrTx/>
              <a:buSzTx/>
              <a:buFontTx/>
              <a:buNone/>
              <a:tabLst/>
              <a:defRPr/>
            </a:pPr>
            <a:endParaRPr kumimoji="1" lang="zh-CN" altLang="en-US" sz="2800" b="0" i="0" u="none" strike="noStrike" kern="1200" cap="none" spc="0" normalizeH="0" baseline="0" noProof="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endParaRPr>
          </a:p>
          <a:p>
            <a:pPr marL="0" marR="0" lvl="0" indent="0" algn="ctr" defTabSz="914400" rtl="0" eaLnBrk="0" fontAlgn="base" latinLnBrk="0" hangingPunct="0">
              <a:lnSpc>
                <a:spcPct val="120000"/>
              </a:lnSpc>
              <a:spcBef>
                <a:spcPct val="0"/>
              </a:spcBef>
              <a:spcAft>
                <a:spcPct val="0"/>
              </a:spcAft>
              <a:buClrTx/>
              <a:buSzTx/>
              <a:buFontTx/>
              <a:buNone/>
              <a:tabLst/>
              <a:defRPr/>
            </a:pPr>
            <a:endParaRPr kumimoji="1" lang="zh-CN" altLang="en-US" sz="2800" b="0" i="0" u="none" strike="noStrike" kern="1200" cap="none" spc="0" normalizeH="0" baseline="0" noProof="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endParaRPr>
          </a:p>
          <a:p>
            <a:pPr marL="0" marR="0" lvl="0" indent="0" algn="just" defTabSz="914400" rtl="0" eaLnBrk="0" fontAlgn="base" latinLnBrk="0" hangingPunct="0">
              <a:lnSpc>
                <a:spcPct val="120000"/>
              </a:lnSpc>
              <a:spcBef>
                <a:spcPct val="0"/>
              </a:spcBef>
              <a:spcAft>
                <a:spcPct val="0"/>
              </a:spcAft>
              <a:buClrTx/>
              <a:buSzTx/>
              <a:buFontTx/>
              <a:buNone/>
              <a:tabLst/>
              <a:defRPr/>
            </a:pPr>
            <a:endParaRPr kumimoji="1" lang="zh-CN" altLang="en-US" sz="2800" b="0" i="0" u="none" strike="noStrike" kern="1200" cap="none" spc="0" normalizeH="0" baseline="0" noProof="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endParaRPr>
          </a:p>
          <a:p>
            <a:pPr marL="0" marR="0" lvl="0" indent="0" algn="just" defTabSz="914400" rtl="0" eaLnBrk="0" fontAlgn="base" latinLnBrk="0" hangingPunct="0">
              <a:lnSpc>
                <a:spcPct val="120000"/>
              </a:lnSpc>
              <a:spcBef>
                <a:spcPct val="0"/>
              </a:spcBef>
              <a:spcAft>
                <a:spcPct val="0"/>
              </a:spcAft>
              <a:buClrTx/>
              <a:buSzTx/>
              <a:buFontTx/>
              <a:buNone/>
              <a:tabLst/>
              <a:defRPr/>
            </a:pPr>
            <a:r>
              <a:rPr kumimoji="1" lang="zh-CN" altLang="en-US" sz="2800" b="0" i="0" u="none" strike="noStrike" kern="1200" cap="none" spc="0" normalizeH="0" baseline="0" noProof="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其中</a:t>
            </a:r>
            <a:r>
              <a:rPr kumimoji="1" lang="en-US" altLang="zh-CN" sz="2800" b="0" i="0" u="none" strike="noStrike" kern="1200" cap="none" spc="0" normalizeH="0" baseline="0" noProof="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   </a:t>
            </a:r>
            <a:r>
              <a:rPr kumimoji="1" lang="zh-CN" altLang="en-US" sz="2800" b="0" i="0" u="none" strike="noStrike" kern="1200" cap="none" spc="0" normalizeH="0" baseline="0" noProof="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  为动量因子。</a:t>
            </a:r>
          </a:p>
          <a:p>
            <a:pPr marL="0" marR="0" lvl="0" indent="0" algn="l" defTabSz="914400" rtl="0" eaLnBrk="1" fontAlgn="base" latinLnBrk="0" hangingPunct="1">
              <a:lnSpc>
                <a:spcPct val="120000"/>
              </a:lnSpc>
              <a:spcBef>
                <a:spcPct val="50000"/>
              </a:spcBef>
              <a:spcAft>
                <a:spcPct val="0"/>
              </a:spcAft>
              <a:buClrTx/>
              <a:buSzTx/>
              <a:buFontTx/>
              <a:buNone/>
              <a:tabLst/>
              <a:defRPr/>
            </a:pPr>
            <a:endParaRPr kumimoji="1" lang="zh-CN" altLang="en-US" sz="3200" b="0" i="0" u="none" strike="noStrike" kern="1200" cap="none" spc="0" normalizeH="0" baseline="0" noProof="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base" latinLnBrk="0" hangingPunct="1">
              <a:lnSpc>
                <a:spcPct val="120000"/>
              </a:lnSpc>
              <a:spcBef>
                <a:spcPct val="50000"/>
              </a:spcBef>
              <a:spcAft>
                <a:spcPct val="0"/>
              </a:spcAft>
              <a:buClrTx/>
              <a:buSzTx/>
              <a:buFontTx/>
              <a:buNone/>
              <a:tabLst/>
              <a:defRPr/>
            </a:pPr>
            <a:endParaRPr kumimoji="1" lang="zh-CN" altLang="en-US" sz="3200" b="0" i="0" u="none" strike="noStrike" kern="1200" cap="none" spc="0" normalizeH="0" baseline="0" noProof="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base" latinLnBrk="0" hangingPunct="1">
              <a:lnSpc>
                <a:spcPct val="120000"/>
              </a:lnSpc>
              <a:spcBef>
                <a:spcPct val="50000"/>
              </a:spcBef>
              <a:spcAft>
                <a:spcPct val="0"/>
              </a:spcAft>
              <a:buClrTx/>
              <a:buSzTx/>
              <a:buFontTx/>
              <a:buNone/>
              <a:tabLst/>
              <a:defRPr/>
            </a:pPr>
            <a:endParaRPr kumimoji="1" lang="en-US" altLang="zh-CN" sz="3200" b="0" i="0" u="none" strike="noStrike" kern="1200" cap="none" spc="0" normalizeH="0" baseline="0" noProof="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endParaRPr>
          </a:p>
        </p:txBody>
      </p:sp>
      <p:graphicFrame>
        <p:nvGraphicFramePr>
          <p:cNvPr id="21507" name="Object 3">
            <a:extLst>
              <a:ext uri="{FF2B5EF4-FFF2-40B4-BE49-F238E27FC236}">
                <a16:creationId xmlns:a16="http://schemas.microsoft.com/office/drawing/2014/main" id="{B070FAAF-9A3F-4EE1-A156-B7F9D32A3C17}"/>
              </a:ext>
            </a:extLst>
          </p:cNvPr>
          <p:cNvGraphicFramePr>
            <a:graphicFrameLocks noChangeAspect="1"/>
          </p:cNvGraphicFramePr>
          <p:nvPr/>
        </p:nvGraphicFramePr>
        <p:xfrm>
          <a:off x="1265238" y="2393950"/>
          <a:ext cx="6461125" cy="576263"/>
        </p:xfrm>
        <a:graphic>
          <a:graphicData uri="http://schemas.openxmlformats.org/presentationml/2006/ole">
            <mc:AlternateContent xmlns:mc="http://schemas.openxmlformats.org/markup-compatibility/2006">
              <mc:Choice xmlns:v="urn:schemas-microsoft-com:vml" Requires="v">
                <p:oleObj spid="_x0000_s116753" name="Equation" r:id="rId3" imgW="3022600" imgH="241300" progId="Equation.DSMT4">
                  <p:embed/>
                </p:oleObj>
              </mc:Choice>
              <mc:Fallback>
                <p:oleObj name="Equation" r:id="rId3" imgW="3022600" imgH="241300" progId="Equation.DSMT4">
                  <p:embed/>
                  <p:pic>
                    <p:nvPicPr>
                      <p:cNvPr id="21507" name="Object 3">
                        <a:extLst>
                          <a:ext uri="{FF2B5EF4-FFF2-40B4-BE49-F238E27FC236}">
                            <a16:creationId xmlns:a16="http://schemas.microsoft.com/office/drawing/2014/main" id="{B070FAAF-9A3F-4EE1-A156-B7F9D32A3C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238" y="2393950"/>
                        <a:ext cx="64611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8" name="Object 4">
            <a:extLst>
              <a:ext uri="{FF2B5EF4-FFF2-40B4-BE49-F238E27FC236}">
                <a16:creationId xmlns:a16="http://schemas.microsoft.com/office/drawing/2014/main" id="{58B6E7B0-4236-49AC-A265-68F50B653099}"/>
              </a:ext>
            </a:extLst>
          </p:cNvPr>
          <p:cNvGraphicFramePr>
            <a:graphicFrameLocks noChangeAspect="1"/>
          </p:cNvGraphicFramePr>
          <p:nvPr/>
        </p:nvGraphicFramePr>
        <p:xfrm>
          <a:off x="1187450" y="3068638"/>
          <a:ext cx="7129463" cy="604837"/>
        </p:xfrm>
        <a:graphic>
          <a:graphicData uri="http://schemas.openxmlformats.org/presentationml/2006/ole">
            <mc:AlternateContent xmlns:mc="http://schemas.openxmlformats.org/markup-compatibility/2006">
              <mc:Choice xmlns:v="urn:schemas-microsoft-com:vml" Requires="v">
                <p:oleObj spid="_x0000_s116754" name="Equation" r:id="rId5" imgW="2832100" imgH="241300" progId="Equation.DSMT4">
                  <p:embed/>
                </p:oleObj>
              </mc:Choice>
              <mc:Fallback>
                <p:oleObj name="Equation" r:id="rId5" imgW="2832100" imgH="241300" progId="Equation.DSMT4">
                  <p:embed/>
                  <p:pic>
                    <p:nvPicPr>
                      <p:cNvPr id="21508" name="Object 4">
                        <a:extLst>
                          <a:ext uri="{FF2B5EF4-FFF2-40B4-BE49-F238E27FC236}">
                            <a16:creationId xmlns:a16="http://schemas.microsoft.com/office/drawing/2014/main" id="{58B6E7B0-4236-49AC-A265-68F50B6530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3068638"/>
                        <a:ext cx="7129463"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9" name="Object 5">
            <a:extLst>
              <a:ext uri="{FF2B5EF4-FFF2-40B4-BE49-F238E27FC236}">
                <a16:creationId xmlns:a16="http://schemas.microsoft.com/office/drawing/2014/main" id="{5654A58C-135C-4BE0-B1DD-8A52BC17F70F}"/>
              </a:ext>
            </a:extLst>
          </p:cNvPr>
          <p:cNvGraphicFramePr>
            <a:graphicFrameLocks noChangeAspect="1"/>
          </p:cNvGraphicFramePr>
          <p:nvPr/>
        </p:nvGraphicFramePr>
        <p:xfrm>
          <a:off x="2843213" y="1895475"/>
          <a:ext cx="457200" cy="354013"/>
        </p:xfrm>
        <a:graphic>
          <a:graphicData uri="http://schemas.openxmlformats.org/presentationml/2006/ole">
            <mc:AlternateContent xmlns:mc="http://schemas.openxmlformats.org/markup-compatibility/2006">
              <mc:Choice xmlns:v="urn:schemas-microsoft-com:vml" Requires="v">
                <p:oleObj spid="_x0000_s116755" name="公式" r:id="rId7" imgW="126725" imgH="126725" progId="Equation.3">
                  <p:embed/>
                </p:oleObj>
              </mc:Choice>
              <mc:Fallback>
                <p:oleObj name="公式" r:id="rId7" imgW="126725" imgH="126725" progId="Equation.3">
                  <p:embed/>
                  <p:pic>
                    <p:nvPicPr>
                      <p:cNvPr id="21509" name="Object 5">
                        <a:extLst>
                          <a:ext uri="{FF2B5EF4-FFF2-40B4-BE49-F238E27FC236}">
                            <a16:creationId xmlns:a16="http://schemas.microsoft.com/office/drawing/2014/main" id="{5654A58C-135C-4BE0-B1DD-8A52BC17F7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3213" y="1895475"/>
                        <a:ext cx="45720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1510" name="Object 6">
            <a:extLst>
              <a:ext uri="{FF2B5EF4-FFF2-40B4-BE49-F238E27FC236}">
                <a16:creationId xmlns:a16="http://schemas.microsoft.com/office/drawing/2014/main" id="{0095228D-7CB7-48CF-B4D8-24754460B621}"/>
              </a:ext>
            </a:extLst>
          </p:cNvPr>
          <p:cNvGraphicFramePr>
            <a:graphicFrameLocks noChangeAspect="1"/>
          </p:cNvGraphicFramePr>
          <p:nvPr/>
        </p:nvGraphicFramePr>
        <p:xfrm>
          <a:off x="1620838" y="3952875"/>
          <a:ext cx="368300" cy="368300"/>
        </p:xfrm>
        <a:graphic>
          <a:graphicData uri="http://schemas.openxmlformats.org/presentationml/2006/ole">
            <mc:AlternateContent xmlns:mc="http://schemas.openxmlformats.org/markup-compatibility/2006">
              <mc:Choice xmlns:v="urn:schemas-microsoft-com:vml" Requires="v">
                <p:oleObj spid="_x0000_s116756" name="公式" r:id="rId9" imgW="126725" imgH="126725" progId="Equation.3">
                  <p:embed/>
                </p:oleObj>
              </mc:Choice>
              <mc:Fallback>
                <p:oleObj name="公式" r:id="rId9" imgW="126725" imgH="126725" progId="Equation.3">
                  <p:embed/>
                  <p:pic>
                    <p:nvPicPr>
                      <p:cNvPr id="21510" name="Object 6">
                        <a:extLst>
                          <a:ext uri="{FF2B5EF4-FFF2-40B4-BE49-F238E27FC236}">
                            <a16:creationId xmlns:a16="http://schemas.microsoft.com/office/drawing/2014/main" id="{0095228D-7CB7-48CF-B4D8-24754460B6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20838" y="3952875"/>
                        <a:ext cx="3683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1511" name="Object 9">
            <a:extLst>
              <a:ext uri="{FF2B5EF4-FFF2-40B4-BE49-F238E27FC236}">
                <a16:creationId xmlns:a16="http://schemas.microsoft.com/office/drawing/2014/main" id="{1C0DFCFD-2311-4D71-A9D5-A15E1884D541}"/>
              </a:ext>
            </a:extLst>
          </p:cNvPr>
          <p:cNvGraphicFramePr>
            <a:graphicFrameLocks noChangeAspect="1"/>
          </p:cNvGraphicFramePr>
          <p:nvPr/>
        </p:nvGraphicFramePr>
        <p:xfrm>
          <a:off x="2701925" y="4770438"/>
          <a:ext cx="1447800" cy="574675"/>
        </p:xfrm>
        <a:graphic>
          <a:graphicData uri="http://schemas.openxmlformats.org/presentationml/2006/ole">
            <mc:AlternateContent xmlns:mc="http://schemas.openxmlformats.org/markup-compatibility/2006">
              <mc:Choice xmlns:v="urn:schemas-microsoft-com:vml" Requires="v">
                <p:oleObj spid="_x0000_s116757" name="公式" r:id="rId10" imgW="444114" imgH="177646" progId="Equation.3">
                  <p:embed/>
                </p:oleObj>
              </mc:Choice>
              <mc:Fallback>
                <p:oleObj name="公式" r:id="rId10" imgW="444114" imgH="177646" progId="Equation.3">
                  <p:embed/>
                  <p:pic>
                    <p:nvPicPr>
                      <p:cNvPr id="21511" name="Object 9">
                        <a:extLst>
                          <a:ext uri="{FF2B5EF4-FFF2-40B4-BE49-F238E27FC236}">
                            <a16:creationId xmlns:a16="http://schemas.microsoft.com/office/drawing/2014/main" id="{1C0DFCFD-2311-4D71-A9D5-A15E1884D54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01925" y="4770438"/>
                        <a:ext cx="1447800"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 name="矩形 1">
            <a:extLst>
              <a:ext uri="{FF2B5EF4-FFF2-40B4-BE49-F238E27FC236}">
                <a16:creationId xmlns:a16="http://schemas.microsoft.com/office/drawing/2014/main" id="{B5B21470-F680-42BC-B462-5560FCB7F6C7}"/>
              </a:ext>
            </a:extLst>
          </p:cNvPr>
          <p:cNvSpPr/>
          <p:nvPr/>
        </p:nvSpPr>
        <p:spPr>
          <a:xfrm>
            <a:off x="5138738" y="2349500"/>
            <a:ext cx="2578100" cy="5762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11" name="矩形 10">
            <a:extLst>
              <a:ext uri="{FF2B5EF4-FFF2-40B4-BE49-F238E27FC236}">
                <a16:creationId xmlns:a16="http://schemas.microsoft.com/office/drawing/2014/main" id="{D6CDEA6B-6C15-4672-B55A-FB3E94153498}"/>
              </a:ext>
            </a:extLst>
          </p:cNvPr>
          <p:cNvSpPr/>
          <p:nvPr/>
        </p:nvSpPr>
        <p:spPr>
          <a:xfrm>
            <a:off x="5435600" y="3052763"/>
            <a:ext cx="2881313" cy="5762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ext Box 2">
            <a:extLst>
              <a:ext uri="{FF2B5EF4-FFF2-40B4-BE49-F238E27FC236}">
                <a16:creationId xmlns:a16="http://schemas.microsoft.com/office/drawing/2014/main" id="{7A2BDFBE-74B8-4A24-9681-BFB01653B945}"/>
              </a:ext>
            </a:extLst>
          </p:cNvPr>
          <p:cNvSpPr txBox="1">
            <a:spLocks noChangeArrowheads="1"/>
          </p:cNvSpPr>
          <p:nvPr/>
        </p:nvSpPr>
        <p:spPr bwMode="auto">
          <a:xfrm>
            <a:off x="354013" y="1125538"/>
            <a:ext cx="8305800" cy="669925"/>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1" lang="en-US" altLang="zh-CN" sz="3200" b="0" i="0" u="none" strike="noStrike" kern="1200" cap="none" spc="0" normalizeH="0" baseline="0" noProof="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7.3.1  RBF</a:t>
            </a:r>
            <a:r>
              <a:rPr kumimoji="1" lang="zh-CN" altLang="en-US" sz="3200" b="0" i="0" u="none" strike="noStrike" kern="1200" cap="none" spc="0" normalizeH="0" baseline="0" noProof="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网络结构与算法</a:t>
            </a:r>
          </a:p>
        </p:txBody>
      </p:sp>
      <p:sp>
        <p:nvSpPr>
          <p:cNvPr id="6" name="Text Box 3">
            <a:extLst>
              <a:ext uri="{FF2B5EF4-FFF2-40B4-BE49-F238E27FC236}">
                <a16:creationId xmlns:a16="http://schemas.microsoft.com/office/drawing/2014/main" id="{FDD549BE-5440-48B9-BA9D-E29A1AC1ADD4}"/>
              </a:ext>
            </a:extLst>
          </p:cNvPr>
          <p:cNvSpPr txBox="1">
            <a:spLocks noChangeArrowheads="1"/>
          </p:cNvSpPr>
          <p:nvPr/>
        </p:nvSpPr>
        <p:spPr bwMode="auto">
          <a:xfrm>
            <a:off x="1636713" y="5373688"/>
            <a:ext cx="2500312" cy="519112"/>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RBF</a:t>
            </a:r>
            <a:r>
              <a:rPr kumimoji="1" lang="zh-CN"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网络结构</a:t>
            </a:r>
          </a:p>
        </p:txBody>
      </p:sp>
      <p:pic>
        <p:nvPicPr>
          <p:cNvPr id="34820" name="图片 3">
            <a:extLst>
              <a:ext uri="{FF2B5EF4-FFF2-40B4-BE49-F238E27FC236}">
                <a16:creationId xmlns:a16="http://schemas.microsoft.com/office/drawing/2014/main" id="{3B56AA7D-FD4B-4FC5-A588-B15DF003E3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916113"/>
            <a:ext cx="4681537" cy="34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BB786FCC-BFB9-4D9A-AE29-B23438BD6F36}"/>
              </a:ext>
            </a:extLst>
          </p:cNvPr>
          <p:cNvSpPr txBox="1"/>
          <p:nvPr/>
        </p:nvSpPr>
        <p:spPr>
          <a:xfrm>
            <a:off x="5419725" y="1557338"/>
            <a:ext cx="3240088" cy="5445125"/>
          </a:xfrm>
          <a:prstGeom prst="rect">
            <a:avLst/>
          </a:prstGeom>
          <a:noFill/>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defRPr/>
            </a:pPr>
            <a:r>
              <a:rPr kumimoji="1" lang="zh-CN" altLang="en-US" sz="1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输入层和隐含层之间可以看做连接</a:t>
            </a:r>
            <a:r>
              <a:rPr kumimoji="1" lang="zh-CN" altLang="en-US" sz="1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权值为</a:t>
            </a:r>
            <a:r>
              <a:rPr kumimoji="1" lang="en-US" altLang="zh-CN" sz="1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1</a:t>
            </a:r>
            <a:r>
              <a:rPr kumimoji="1" lang="zh-CN" altLang="en-US" sz="1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的连接</a:t>
            </a:r>
            <a:endParaRPr kumimoji="1" lang="en-US" altLang="zh-CN" sz="1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defRPr/>
            </a:pPr>
            <a:r>
              <a:rPr kumimoji="1" lang="zh-CN" altLang="en-US" sz="1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隐含层将输入信息</a:t>
            </a:r>
            <a:r>
              <a:rPr kumimoji="1" lang="zh-CN" altLang="en-US" sz="1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从低维映射到高维空间</a:t>
            </a:r>
            <a:r>
              <a:rPr kumimoji="1" lang="zh-CN" altLang="en-US" sz="1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，是的低维空间线性不可分问题在高维空间线性可分</a:t>
            </a:r>
            <a:endParaRPr kumimoji="1" lang="en-US" altLang="zh-CN" sz="1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defRPr/>
            </a:pPr>
            <a:r>
              <a:rPr kumimoji="1" lang="zh-CN" altLang="en-US" sz="1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径向基网络传递函数是以输入向量与阈值向量之间的距离</a:t>
            </a:r>
            <a:r>
              <a:rPr kumimoji="1" lang="en-US" altLang="zh-CN" sz="1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 X-</a:t>
            </a:r>
            <a:r>
              <a:rPr kumimoji="1" lang="en-US" altLang="zh-CN" sz="1800" b="0"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Cj</a:t>
            </a:r>
            <a:r>
              <a:rPr kumimoji="1" lang="en-US" altLang="zh-CN" sz="1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 ||</a:t>
            </a:r>
            <a:r>
              <a:rPr kumimoji="1" lang="zh-CN" altLang="en-US" sz="1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作为自变量的，其中</a:t>
            </a:r>
            <a:r>
              <a:rPr kumimoji="1" lang="en-US" altLang="zh-CN" sz="1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 X -</a:t>
            </a:r>
            <a:r>
              <a:rPr kumimoji="1" lang="en-US" altLang="zh-CN" sz="1800" b="0"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Cj</a:t>
            </a:r>
            <a:r>
              <a:rPr kumimoji="1" lang="en-US" altLang="zh-CN" sz="1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 ||</a:t>
            </a:r>
            <a:r>
              <a:rPr kumimoji="1" lang="zh-CN" altLang="en-US" sz="1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是通过输入向量和加权矩阵</a:t>
            </a:r>
            <a:r>
              <a:rPr kumimoji="1" lang="en-US" altLang="zh-CN" sz="1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C</a:t>
            </a:r>
            <a:r>
              <a:rPr kumimoji="1" lang="zh-CN" altLang="en-US" sz="1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的行向量的乘积得到</a:t>
            </a:r>
            <a:endParaRPr kumimoji="1" lang="en-US" altLang="zh-CN" sz="1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defRPr/>
            </a:pPr>
            <a:endParaRPr kumimoji="1" lang="zh-CN" altLang="en-US" sz="1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endParaRPr>
          </a:p>
        </p:txBody>
      </p:sp>
      <p:sp>
        <p:nvSpPr>
          <p:cNvPr id="34822" name="文本框 10">
            <a:extLst>
              <a:ext uri="{FF2B5EF4-FFF2-40B4-BE49-F238E27FC236}">
                <a16:creationId xmlns:a16="http://schemas.microsoft.com/office/drawing/2014/main" id="{A7EFCFA6-D9D9-4699-ABDC-FA8DA7A47099}"/>
              </a:ext>
            </a:extLst>
          </p:cNvPr>
          <p:cNvSpPr txBox="1">
            <a:spLocks noChangeArrowheads="1"/>
          </p:cNvSpPr>
          <p:nvPr/>
        </p:nvSpPr>
        <p:spPr bwMode="auto">
          <a:xfrm>
            <a:off x="539750" y="5867400"/>
            <a:ext cx="457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1" u="none" strike="noStrike" kern="1200" cap="none" spc="0" normalizeH="0" baseline="0" noProof="0">
                <a:ln>
                  <a:noFill/>
                </a:ln>
                <a:solidFill>
                  <a:srgbClr val="CC33CC"/>
                </a:solidFill>
                <a:effectLst/>
                <a:uLnTx/>
                <a:uFillTx/>
                <a:latin typeface="-apple-system"/>
                <a:ea typeface="宋体" panose="02010600030101010101" pitchFamily="2" charset="-122"/>
                <a:cs typeface="+mn-cs"/>
              </a:rPr>
              <a:t>RBF</a:t>
            </a:r>
            <a:r>
              <a:rPr kumimoji="0" lang="zh-CN" altLang="en-US" sz="1800" b="1" i="1" u="none" strike="noStrike" kern="1200" cap="none" spc="0" normalizeH="0" baseline="0" noProof="0">
                <a:ln>
                  <a:noFill/>
                </a:ln>
                <a:solidFill>
                  <a:srgbClr val="CC33CC"/>
                </a:solidFill>
                <a:effectLst/>
                <a:uLnTx/>
                <a:uFillTx/>
                <a:latin typeface="-apple-system"/>
                <a:ea typeface="宋体" panose="02010600030101010101" pitchFamily="2" charset="-122"/>
                <a:cs typeface="+mn-cs"/>
              </a:rPr>
              <a:t>神经网络学习算法需要三个参数：基函数的中心，方差（宽度）以及隐含层到输出层的权值。</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a:extLst>
              <a:ext uri="{FF2B5EF4-FFF2-40B4-BE49-F238E27FC236}">
                <a16:creationId xmlns:a16="http://schemas.microsoft.com/office/drawing/2014/main" id="{E292700B-C68A-4C5D-BAEF-5382AA5595DB}"/>
              </a:ext>
            </a:extLst>
          </p:cNvPr>
          <p:cNvSpPr txBox="1">
            <a:spLocks noChangeArrowheads="1"/>
          </p:cNvSpPr>
          <p:nvPr/>
        </p:nvSpPr>
        <p:spPr bwMode="auto">
          <a:xfrm>
            <a:off x="827088" y="333375"/>
            <a:ext cx="828675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kumimoji="1" lang="en-US" altLang="zh-CN" sz="2800" b="1">
                <a:latin typeface="Times New Roman" panose="02020603050405020304" pitchFamily="18" charset="0"/>
              </a:rPr>
              <a:t>7.3.3   RBF</a:t>
            </a:r>
            <a:r>
              <a:rPr kumimoji="1" lang="zh-CN" altLang="en-US" sz="2800" b="1">
                <a:latin typeface="Times New Roman" panose="02020603050405020304" pitchFamily="18" charset="0"/>
              </a:rPr>
              <a:t>网络的逼近</a:t>
            </a:r>
            <a:endParaRPr kumimoji="1" lang="en-US" altLang="zh-CN" sz="2800" b="1">
              <a:latin typeface="Times New Roman" panose="02020603050405020304" pitchFamily="18" charset="0"/>
            </a:endParaRPr>
          </a:p>
        </p:txBody>
      </p:sp>
      <p:graphicFrame>
        <p:nvGraphicFramePr>
          <p:cNvPr id="45059" name="对象 2">
            <a:extLst>
              <a:ext uri="{FF2B5EF4-FFF2-40B4-BE49-F238E27FC236}">
                <a16:creationId xmlns:a16="http://schemas.microsoft.com/office/drawing/2014/main" id="{B489C938-DE18-4D42-B1FB-653D71CA1E7D}"/>
              </a:ext>
            </a:extLst>
          </p:cNvPr>
          <p:cNvGraphicFramePr>
            <a:graphicFrameLocks noChangeAspect="1"/>
          </p:cNvGraphicFramePr>
          <p:nvPr/>
        </p:nvGraphicFramePr>
        <p:xfrm>
          <a:off x="1763713" y="2654300"/>
          <a:ext cx="5545137" cy="3373438"/>
        </p:xfrm>
        <a:graphic>
          <a:graphicData uri="http://schemas.openxmlformats.org/presentationml/2006/ole">
            <mc:AlternateContent xmlns:mc="http://schemas.openxmlformats.org/markup-compatibility/2006">
              <mc:Choice xmlns:v="urn:schemas-microsoft-com:vml" Requires="v">
                <p:oleObj spid="_x0000_s117764" r:id="rId3" imgW="2943636" imgH="1790476" progId="PBrush">
                  <p:embed/>
                </p:oleObj>
              </mc:Choice>
              <mc:Fallback>
                <p:oleObj r:id="rId3" imgW="2943636" imgH="1790476" progId="PBrush">
                  <p:embed/>
                  <p:pic>
                    <p:nvPicPr>
                      <p:cNvPr id="45059" name="对象 2">
                        <a:extLst>
                          <a:ext uri="{FF2B5EF4-FFF2-40B4-BE49-F238E27FC236}">
                            <a16:creationId xmlns:a16="http://schemas.microsoft.com/office/drawing/2014/main" id="{B489C938-DE18-4D42-B1FB-653D71CA1E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2654300"/>
                        <a:ext cx="5545137" cy="337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0" name="Rectangle 4">
            <a:extLst>
              <a:ext uri="{FF2B5EF4-FFF2-40B4-BE49-F238E27FC236}">
                <a16:creationId xmlns:a16="http://schemas.microsoft.com/office/drawing/2014/main" id="{CF359B8D-0D48-4E54-A56B-8083530D956B}"/>
              </a:ext>
            </a:extLst>
          </p:cNvPr>
          <p:cNvSpPr>
            <a:spLocks noGrp="1" noChangeArrowheads="1"/>
          </p:cNvSpPr>
          <p:nvPr>
            <p:ph type="title"/>
          </p:nvPr>
        </p:nvSpPr>
        <p:spPr>
          <a:xfrm>
            <a:off x="1187450" y="6092825"/>
            <a:ext cx="6967538" cy="534988"/>
          </a:xfrm>
        </p:spPr>
        <p:txBody>
          <a:bodyPr/>
          <a:lstStyle/>
          <a:p>
            <a:pPr eaLnBrk="1" hangingPunct="1"/>
            <a:r>
              <a:rPr lang="zh-CN" altLang="en-US" sz="2400">
                <a:latin typeface="宋体" panose="02010600030101010101" pitchFamily="2" charset="-122"/>
              </a:rPr>
              <a:t>图</a:t>
            </a:r>
            <a:r>
              <a:rPr lang="en-US" altLang="zh-CN" sz="2400"/>
              <a:t>7-19  RBF</a:t>
            </a:r>
            <a:r>
              <a:rPr lang="zh-CN" altLang="en-US" sz="2400">
                <a:latin typeface="宋体" panose="02010600030101010101" pitchFamily="2" charset="-122"/>
              </a:rPr>
              <a:t>神经网络逼近</a:t>
            </a:r>
            <a:r>
              <a:rPr lang="zh-CN" altLang="en-US" sz="2400"/>
              <a:t> </a:t>
            </a:r>
          </a:p>
        </p:txBody>
      </p:sp>
      <p:sp>
        <p:nvSpPr>
          <p:cNvPr id="45061" name="矩形 1">
            <a:extLst>
              <a:ext uri="{FF2B5EF4-FFF2-40B4-BE49-F238E27FC236}">
                <a16:creationId xmlns:a16="http://schemas.microsoft.com/office/drawing/2014/main" id="{DF74F2F7-2489-4B22-878C-CF0D3B3D3CA8}"/>
              </a:ext>
            </a:extLst>
          </p:cNvPr>
          <p:cNvSpPr>
            <a:spLocks noChangeArrowheads="1"/>
          </p:cNvSpPr>
          <p:nvPr/>
        </p:nvSpPr>
        <p:spPr bwMode="auto">
          <a:xfrm>
            <a:off x="684213" y="1227138"/>
            <a:ext cx="7848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kumimoji="1" lang="en-US" altLang="zh-CN" sz="2400" b="1">
                <a:latin typeface="Microsoft YaHei" panose="020B0503020204020204" pitchFamily="34" charset="-122"/>
                <a:ea typeface="Microsoft YaHei" panose="020B0503020204020204" pitchFamily="34" charset="-122"/>
              </a:rPr>
              <a:t>7.3.3.1 </a:t>
            </a:r>
            <a:r>
              <a:rPr kumimoji="1" lang="zh-CN" altLang="zh-CN" sz="2400" b="1">
                <a:latin typeface="Microsoft YaHei" panose="020B0503020204020204" pitchFamily="34" charset="-122"/>
                <a:ea typeface="Microsoft YaHei" panose="020B0503020204020204" pitchFamily="34" charset="-122"/>
              </a:rPr>
              <a:t>基本原理</a:t>
            </a:r>
            <a:endParaRPr kumimoji="1" lang="zh-CN" altLang="zh-CN" sz="2400">
              <a:latin typeface="Microsoft YaHei" panose="020B0503020204020204" pitchFamily="34" charset="-122"/>
              <a:ea typeface="Microsoft YaHei" panose="020B0503020204020204" pitchFamily="34" charset="-122"/>
            </a:endParaRPr>
          </a:p>
          <a:p>
            <a:pPr eaLnBrk="1" hangingPunct="1">
              <a:lnSpc>
                <a:spcPct val="150000"/>
              </a:lnSpc>
              <a:spcBef>
                <a:spcPct val="0"/>
              </a:spcBef>
              <a:buFontTx/>
              <a:buNone/>
            </a:pPr>
            <a:r>
              <a:rPr kumimoji="1" lang="zh-CN" altLang="zh-CN" sz="2400">
                <a:latin typeface="Microsoft YaHei" panose="020B0503020204020204" pitchFamily="34" charset="-122"/>
                <a:ea typeface="Microsoft YaHei" panose="020B0503020204020204" pitchFamily="34" charset="-122"/>
              </a:rPr>
              <a:t>采用</a:t>
            </a:r>
            <a:r>
              <a:rPr kumimoji="1" lang="en-US" altLang="zh-CN" sz="2400">
                <a:latin typeface="Microsoft YaHei" panose="020B0503020204020204" pitchFamily="34" charset="-122"/>
                <a:ea typeface="Microsoft YaHei" panose="020B0503020204020204" pitchFamily="34" charset="-122"/>
              </a:rPr>
              <a:t>RBF</a:t>
            </a:r>
            <a:r>
              <a:rPr kumimoji="1" lang="zh-CN" altLang="zh-CN" sz="2400">
                <a:latin typeface="Microsoft YaHei" panose="020B0503020204020204" pitchFamily="34" charset="-122"/>
                <a:ea typeface="Microsoft YaHei" panose="020B0503020204020204" pitchFamily="34" charset="-122"/>
              </a:rPr>
              <a:t>网络对模型进行逼近，结构如图</a:t>
            </a:r>
            <a:r>
              <a:rPr kumimoji="1" lang="en-US" altLang="zh-CN" sz="2400">
                <a:latin typeface="Microsoft YaHei" panose="020B0503020204020204" pitchFamily="34" charset="-122"/>
                <a:ea typeface="Microsoft YaHei" panose="020B0503020204020204" pitchFamily="34" charset="-122"/>
              </a:rPr>
              <a:t>7-19</a:t>
            </a:r>
            <a:r>
              <a:rPr kumimoji="1" lang="zh-CN" altLang="zh-CN" sz="2400">
                <a:latin typeface="Microsoft YaHei" panose="020B0503020204020204" pitchFamily="34" charset="-122"/>
                <a:ea typeface="Microsoft YaHei" panose="020B0503020204020204" pitchFamily="34" charset="-122"/>
              </a:rPr>
              <a:t>所示。</a:t>
            </a:r>
            <a:endParaRPr kumimoji="1" lang="zh-CN" altLang="en-US" sz="2400">
              <a:latin typeface="Microsoft YaHei" panose="020B0503020204020204" pitchFamily="34" charset="-122"/>
              <a:ea typeface="Microsoft YaHei" panose="020B0503020204020204" pitchFamily="3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Box 3">
            <a:extLst>
              <a:ext uri="{FF2B5EF4-FFF2-40B4-BE49-F238E27FC236}">
                <a16:creationId xmlns:a16="http://schemas.microsoft.com/office/drawing/2014/main" id="{58102763-980D-406C-A0E3-C389986938A6}"/>
              </a:ext>
            </a:extLst>
          </p:cNvPr>
          <p:cNvSpPr txBox="1">
            <a:spLocks noChangeArrowheads="1"/>
          </p:cNvSpPr>
          <p:nvPr/>
        </p:nvSpPr>
        <p:spPr bwMode="auto">
          <a:xfrm>
            <a:off x="468313" y="1125538"/>
            <a:ext cx="8675687" cy="52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kumimoji="1" lang="zh-CN" altLang="zh-CN" sz="2800">
                <a:latin typeface="Microsoft YaHei" panose="020B0503020204020204" pitchFamily="34" charset="-122"/>
                <a:ea typeface="Microsoft YaHei" panose="020B0503020204020204" pitchFamily="34" charset="-122"/>
              </a:rPr>
              <a:t> 网络逼近的误差指标为</a:t>
            </a:r>
            <a:endParaRPr kumimoji="1" lang="en-US" altLang="zh-CN" sz="2800">
              <a:latin typeface="Microsoft YaHei" panose="020B0503020204020204" pitchFamily="34" charset="-122"/>
              <a:ea typeface="Microsoft YaHei" panose="020B0503020204020204" pitchFamily="34" charset="-122"/>
            </a:endParaRPr>
          </a:p>
          <a:p>
            <a:pPr eaLnBrk="1" hangingPunct="1">
              <a:lnSpc>
                <a:spcPct val="150000"/>
              </a:lnSpc>
              <a:spcBef>
                <a:spcPct val="0"/>
              </a:spcBef>
              <a:buFontTx/>
              <a:buNone/>
            </a:pPr>
            <a:r>
              <a:rPr kumimoji="1" lang="en-US" altLang="zh-CN" sz="2800">
                <a:latin typeface="Microsoft YaHei" panose="020B0503020204020204" pitchFamily="34" charset="-122"/>
                <a:ea typeface="Microsoft YaHei" panose="020B0503020204020204" pitchFamily="34" charset="-122"/>
              </a:rPr>
              <a:t>                                                                  </a:t>
            </a:r>
          </a:p>
          <a:p>
            <a:pPr eaLnBrk="1" hangingPunct="1">
              <a:lnSpc>
                <a:spcPct val="150000"/>
              </a:lnSpc>
              <a:spcBef>
                <a:spcPct val="0"/>
              </a:spcBef>
              <a:buFontTx/>
              <a:buNone/>
            </a:pPr>
            <a:endParaRPr kumimoji="1" lang="en-US" altLang="zh-CN" sz="2800">
              <a:latin typeface="Microsoft YaHei" panose="020B0503020204020204" pitchFamily="34" charset="-122"/>
              <a:ea typeface="Microsoft YaHei" panose="020B0503020204020204" pitchFamily="34" charset="-122"/>
            </a:endParaRPr>
          </a:p>
          <a:p>
            <a:pPr eaLnBrk="1" hangingPunct="1">
              <a:lnSpc>
                <a:spcPct val="150000"/>
              </a:lnSpc>
              <a:spcBef>
                <a:spcPct val="0"/>
              </a:spcBef>
              <a:buFontTx/>
              <a:buNone/>
            </a:pPr>
            <a:r>
              <a:rPr kumimoji="1" lang="zh-CN" altLang="zh-CN" sz="2800">
                <a:latin typeface="Microsoft YaHei" panose="020B0503020204020204" pitchFamily="34" charset="-122"/>
                <a:ea typeface="Microsoft YaHei" panose="020B0503020204020204" pitchFamily="34" charset="-122"/>
              </a:rPr>
              <a:t>根据梯度下降法，权值按以下方式调节</a:t>
            </a:r>
            <a:endParaRPr kumimoji="1" lang="en-US" altLang="zh-CN" sz="2800">
              <a:latin typeface="Microsoft YaHei" panose="020B0503020204020204" pitchFamily="34" charset="-122"/>
              <a:ea typeface="Microsoft YaHei" panose="020B0503020204020204" pitchFamily="34" charset="-122"/>
            </a:endParaRPr>
          </a:p>
          <a:p>
            <a:pPr eaLnBrk="1" hangingPunct="1">
              <a:lnSpc>
                <a:spcPct val="150000"/>
              </a:lnSpc>
              <a:spcBef>
                <a:spcPct val="0"/>
              </a:spcBef>
              <a:buFontTx/>
              <a:buNone/>
            </a:pPr>
            <a:endParaRPr kumimoji="1" lang="en-US" altLang="zh-CN" sz="2800">
              <a:latin typeface="Microsoft YaHei" panose="020B0503020204020204" pitchFamily="34" charset="-122"/>
              <a:ea typeface="Microsoft YaHei" panose="020B0503020204020204" pitchFamily="34" charset="-122"/>
            </a:endParaRPr>
          </a:p>
          <a:p>
            <a:pPr eaLnBrk="1" hangingPunct="1">
              <a:lnSpc>
                <a:spcPct val="150000"/>
              </a:lnSpc>
              <a:spcBef>
                <a:spcPct val="0"/>
              </a:spcBef>
              <a:buFontTx/>
              <a:buNone/>
            </a:pPr>
            <a:r>
              <a:rPr kumimoji="1" lang="en-US" altLang="zh-CN" sz="2800">
                <a:latin typeface="Microsoft YaHei" panose="020B0503020204020204" pitchFamily="34" charset="-122"/>
                <a:ea typeface="Microsoft YaHei" panose="020B0503020204020204" pitchFamily="34" charset="-122"/>
              </a:rPr>
              <a:t>                                                                      </a:t>
            </a:r>
          </a:p>
          <a:p>
            <a:pPr eaLnBrk="1" hangingPunct="1">
              <a:lnSpc>
                <a:spcPct val="150000"/>
              </a:lnSpc>
              <a:spcBef>
                <a:spcPct val="0"/>
              </a:spcBef>
              <a:buFontTx/>
              <a:buNone/>
            </a:pPr>
            <a:endParaRPr kumimoji="1" lang="en-US" altLang="zh-CN" sz="2800">
              <a:latin typeface="Microsoft YaHei" panose="020B0503020204020204" pitchFamily="34" charset="-122"/>
              <a:ea typeface="Microsoft YaHei" panose="020B0503020204020204" pitchFamily="34" charset="-122"/>
            </a:endParaRPr>
          </a:p>
          <a:p>
            <a:pPr eaLnBrk="1" hangingPunct="1">
              <a:lnSpc>
                <a:spcPct val="150000"/>
              </a:lnSpc>
              <a:spcBef>
                <a:spcPct val="0"/>
              </a:spcBef>
              <a:buFontTx/>
              <a:buNone/>
            </a:pPr>
            <a:r>
              <a:rPr kumimoji="1" lang="zh-CN" altLang="zh-CN" sz="2800">
                <a:latin typeface="Microsoft YaHei" panose="020B0503020204020204" pitchFamily="34" charset="-122"/>
                <a:ea typeface="Microsoft YaHei" panose="020B0503020204020204" pitchFamily="34" charset="-122"/>
              </a:rPr>
              <a:t>其中</a:t>
            </a:r>
            <a:r>
              <a:rPr kumimoji="1" lang="en-US" altLang="zh-CN" sz="2800">
                <a:latin typeface="Microsoft YaHei" panose="020B0503020204020204" pitchFamily="34" charset="-122"/>
                <a:ea typeface="Microsoft YaHei" panose="020B0503020204020204" pitchFamily="34" charset="-122"/>
              </a:rPr>
              <a:t>             </a:t>
            </a:r>
            <a:r>
              <a:rPr kumimoji="1" lang="zh-CN" altLang="zh-CN" sz="2800">
                <a:latin typeface="Microsoft YaHei" panose="020B0503020204020204" pitchFamily="34" charset="-122"/>
                <a:ea typeface="Microsoft YaHei" panose="020B0503020204020204" pitchFamily="34" charset="-122"/>
              </a:rPr>
              <a:t>为学习速率，</a:t>
            </a:r>
            <a:r>
              <a:rPr kumimoji="1" lang="en-US" altLang="zh-CN" sz="2800">
                <a:latin typeface="Microsoft YaHei" panose="020B0503020204020204" pitchFamily="34" charset="-122"/>
                <a:ea typeface="Microsoft YaHei" panose="020B0503020204020204" pitchFamily="34" charset="-122"/>
              </a:rPr>
              <a:t>           </a:t>
            </a:r>
            <a:r>
              <a:rPr kumimoji="1" lang="zh-CN" altLang="zh-CN" sz="2800">
                <a:latin typeface="Microsoft YaHei" panose="020B0503020204020204" pitchFamily="34" charset="-122"/>
                <a:ea typeface="Microsoft YaHei" panose="020B0503020204020204" pitchFamily="34" charset="-122"/>
              </a:rPr>
              <a:t>为动量因子。</a:t>
            </a:r>
            <a:endParaRPr kumimoji="1" lang="en-US" altLang="zh-CN" sz="2800">
              <a:latin typeface="Microsoft YaHei" panose="020B0503020204020204" pitchFamily="34" charset="-122"/>
              <a:ea typeface="Microsoft YaHei" panose="020B0503020204020204" pitchFamily="34" charset="-122"/>
            </a:endParaRPr>
          </a:p>
        </p:txBody>
      </p:sp>
      <p:graphicFrame>
        <p:nvGraphicFramePr>
          <p:cNvPr id="46083" name="对象 4">
            <a:extLst>
              <a:ext uri="{FF2B5EF4-FFF2-40B4-BE49-F238E27FC236}">
                <a16:creationId xmlns:a16="http://schemas.microsoft.com/office/drawing/2014/main" id="{9D3891CA-4FEB-4788-AA2D-C398D5962F31}"/>
              </a:ext>
            </a:extLst>
          </p:cNvPr>
          <p:cNvGraphicFramePr>
            <a:graphicFrameLocks noChangeAspect="1"/>
          </p:cNvGraphicFramePr>
          <p:nvPr/>
        </p:nvGraphicFramePr>
        <p:xfrm>
          <a:off x="2714625" y="1916113"/>
          <a:ext cx="3362325" cy="889000"/>
        </p:xfrm>
        <a:graphic>
          <a:graphicData uri="http://schemas.openxmlformats.org/presentationml/2006/ole">
            <mc:AlternateContent xmlns:mc="http://schemas.openxmlformats.org/markup-compatibility/2006">
              <mc:Choice xmlns:v="urn:schemas-microsoft-com:vml" Requires="v">
                <p:oleObj spid="_x0000_s118796" name="Equation" r:id="rId3" imgW="1295400" imgH="342900" progId="Equation.DSMT4">
                  <p:embed/>
                </p:oleObj>
              </mc:Choice>
              <mc:Fallback>
                <p:oleObj name="Equation" r:id="rId3" imgW="1295400" imgH="342900" progId="Equation.DSMT4">
                  <p:embed/>
                  <p:pic>
                    <p:nvPicPr>
                      <p:cNvPr id="46083" name="对象 4">
                        <a:extLst>
                          <a:ext uri="{FF2B5EF4-FFF2-40B4-BE49-F238E27FC236}">
                            <a16:creationId xmlns:a16="http://schemas.microsoft.com/office/drawing/2014/main" id="{9D3891CA-4FEB-4788-AA2D-C398D5962F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4625" y="1916113"/>
                        <a:ext cx="336232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084" name="对象 5">
            <a:extLst>
              <a:ext uri="{FF2B5EF4-FFF2-40B4-BE49-F238E27FC236}">
                <a16:creationId xmlns:a16="http://schemas.microsoft.com/office/drawing/2014/main" id="{DABFD7BE-93E6-431A-8016-F60AEC525BEE}"/>
              </a:ext>
            </a:extLst>
          </p:cNvPr>
          <p:cNvGraphicFramePr>
            <a:graphicFrameLocks noChangeAspect="1"/>
          </p:cNvGraphicFramePr>
          <p:nvPr/>
        </p:nvGraphicFramePr>
        <p:xfrm>
          <a:off x="1200150" y="3862388"/>
          <a:ext cx="4970463" cy="1000125"/>
        </p:xfrm>
        <a:graphic>
          <a:graphicData uri="http://schemas.openxmlformats.org/presentationml/2006/ole">
            <mc:AlternateContent xmlns:mc="http://schemas.openxmlformats.org/markup-compatibility/2006">
              <mc:Choice xmlns:v="urn:schemas-microsoft-com:vml" Requires="v">
                <p:oleObj spid="_x0000_s118797" name="Equation" r:id="rId5" imgW="1955800" imgH="393700" progId="Equation.DSMT4">
                  <p:embed/>
                </p:oleObj>
              </mc:Choice>
              <mc:Fallback>
                <p:oleObj name="Equation" r:id="rId5" imgW="1955800" imgH="393700" progId="Equation.DSMT4">
                  <p:embed/>
                  <p:pic>
                    <p:nvPicPr>
                      <p:cNvPr id="46084" name="对象 5">
                        <a:extLst>
                          <a:ext uri="{FF2B5EF4-FFF2-40B4-BE49-F238E27FC236}">
                            <a16:creationId xmlns:a16="http://schemas.microsoft.com/office/drawing/2014/main" id="{DABFD7BE-93E6-431A-8016-F60AEC525B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0150" y="3862388"/>
                        <a:ext cx="4970463"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085" name="对象 6">
            <a:extLst>
              <a:ext uri="{FF2B5EF4-FFF2-40B4-BE49-F238E27FC236}">
                <a16:creationId xmlns:a16="http://schemas.microsoft.com/office/drawing/2014/main" id="{1B65070D-99E5-4CB4-9B42-A3B3A6DAD5AA}"/>
              </a:ext>
            </a:extLst>
          </p:cNvPr>
          <p:cNvGraphicFramePr>
            <a:graphicFrameLocks noChangeAspect="1"/>
          </p:cNvGraphicFramePr>
          <p:nvPr/>
        </p:nvGraphicFramePr>
        <p:xfrm>
          <a:off x="755650" y="4973638"/>
          <a:ext cx="7654925" cy="681037"/>
        </p:xfrm>
        <a:graphic>
          <a:graphicData uri="http://schemas.openxmlformats.org/presentationml/2006/ole">
            <mc:AlternateContent xmlns:mc="http://schemas.openxmlformats.org/markup-compatibility/2006">
              <mc:Choice xmlns:v="urn:schemas-microsoft-com:vml" Requires="v">
                <p:oleObj spid="_x0000_s118798" name="Equation" r:id="rId7" imgW="2717800" imgH="241300" progId="Equation.DSMT4">
                  <p:embed/>
                </p:oleObj>
              </mc:Choice>
              <mc:Fallback>
                <p:oleObj name="Equation" r:id="rId7" imgW="2717800" imgH="241300" progId="Equation.DSMT4">
                  <p:embed/>
                  <p:pic>
                    <p:nvPicPr>
                      <p:cNvPr id="46085" name="对象 6">
                        <a:extLst>
                          <a:ext uri="{FF2B5EF4-FFF2-40B4-BE49-F238E27FC236}">
                            <a16:creationId xmlns:a16="http://schemas.microsoft.com/office/drawing/2014/main" id="{1B65070D-99E5-4CB4-9B42-A3B3A6DAD5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650" y="4973638"/>
                        <a:ext cx="7654925"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086" name="对象 7">
            <a:extLst>
              <a:ext uri="{FF2B5EF4-FFF2-40B4-BE49-F238E27FC236}">
                <a16:creationId xmlns:a16="http://schemas.microsoft.com/office/drawing/2014/main" id="{0732A56A-A371-4033-A2E2-DEAB293B0B04}"/>
              </a:ext>
            </a:extLst>
          </p:cNvPr>
          <p:cNvGraphicFramePr>
            <a:graphicFrameLocks noChangeAspect="1"/>
          </p:cNvGraphicFramePr>
          <p:nvPr/>
        </p:nvGraphicFramePr>
        <p:xfrm>
          <a:off x="1385888" y="5765800"/>
          <a:ext cx="1152525" cy="501650"/>
        </p:xfrm>
        <a:graphic>
          <a:graphicData uri="http://schemas.openxmlformats.org/presentationml/2006/ole">
            <mc:AlternateContent xmlns:mc="http://schemas.openxmlformats.org/markup-compatibility/2006">
              <mc:Choice xmlns:v="urn:schemas-microsoft-com:vml" Requires="v">
                <p:oleObj spid="_x0000_s118799" name="Equation" r:id="rId9" imgW="494870" imgH="215713" progId="Equation.DSMT4">
                  <p:embed/>
                </p:oleObj>
              </mc:Choice>
              <mc:Fallback>
                <p:oleObj name="Equation" r:id="rId9" imgW="494870" imgH="215713" progId="Equation.DSMT4">
                  <p:embed/>
                  <p:pic>
                    <p:nvPicPr>
                      <p:cNvPr id="46086" name="对象 7">
                        <a:extLst>
                          <a:ext uri="{FF2B5EF4-FFF2-40B4-BE49-F238E27FC236}">
                            <a16:creationId xmlns:a16="http://schemas.microsoft.com/office/drawing/2014/main" id="{0732A56A-A371-4033-A2E2-DEAB293B0B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85888" y="5765800"/>
                        <a:ext cx="11525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087" name="对象 8">
            <a:extLst>
              <a:ext uri="{FF2B5EF4-FFF2-40B4-BE49-F238E27FC236}">
                <a16:creationId xmlns:a16="http://schemas.microsoft.com/office/drawing/2014/main" id="{E4E6A563-177F-4F45-B7C9-E915C41EE5C4}"/>
              </a:ext>
            </a:extLst>
          </p:cNvPr>
          <p:cNvGraphicFramePr>
            <a:graphicFrameLocks noChangeAspect="1"/>
          </p:cNvGraphicFramePr>
          <p:nvPr/>
        </p:nvGraphicFramePr>
        <p:xfrm>
          <a:off x="4808538" y="5802313"/>
          <a:ext cx="1116012" cy="474662"/>
        </p:xfrm>
        <a:graphic>
          <a:graphicData uri="http://schemas.openxmlformats.org/presentationml/2006/ole">
            <mc:AlternateContent xmlns:mc="http://schemas.openxmlformats.org/markup-compatibility/2006">
              <mc:Choice xmlns:v="urn:schemas-microsoft-com:vml" Requires="v">
                <p:oleObj spid="_x0000_s118800" name="Equation" r:id="rId11" imgW="507780" imgH="215806" progId="Equation.DSMT4">
                  <p:embed/>
                </p:oleObj>
              </mc:Choice>
              <mc:Fallback>
                <p:oleObj name="Equation" r:id="rId11" imgW="507780" imgH="215806" progId="Equation.DSMT4">
                  <p:embed/>
                  <p:pic>
                    <p:nvPicPr>
                      <p:cNvPr id="46087" name="对象 8">
                        <a:extLst>
                          <a:ext uri="{FF2B5EF4-FFF2-40B4-BE49-F238E27FC236}">
                            <a16:creationId xmlns:a16="http://schemas.microsoft.com/office/drawing/2014/main" id="{E4E6A563-177F-4F45-B7C9-E915C41EE5C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08538" y="5802313"/>
                        <a:ext cx="1116012"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8" name="矩形 1">
            <a:extLst>
              <a:ext uri="{FF2B5EF4-FFF2-40B4-BE49-F238E27FC236}">
                <a16:creationId xmlns:a16="http://schemas.microsoft.com/office/drawing/2014/main" id="{B37C2F2D-FB0A-4FC3-BEB7-3F810D0AD8F2}"/>
              </a:ext>
            </a:extLst>
          </p:cNvPr>
          <p:cNvSpPr>
            <a:spLocks noChangeArrowheads="1"/>
          </p:cNvSpPr>
          <p:nvPr/>
        </p:nvSpPr>
        <p:spPr bwMode="auto">
          <a:xfrm>
            <a:off x="7126288" y="2070100"/>
            <a:ext cx="10064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kumimoji="1" lang="en-US" altLang="zh-CN" sz="2400">
                <a:latin typeface="Microsoft YaHei" panose="020B0503020204020204" pitchFamily="34" charset="-122"/>
                <a:ea typeface="Microsoft YaHei" panose="020B0503020204020204" pitchFamily="34" charset="-122"/>
              </a:rPr>
              <a:t>(7.23)</a:t>
            </a:r>
          </a:p>
        </p:txBody>
      </p:sp>
      <p:sp>
        <p:nvSpPr>
          <p:cNvPr id="46089" name="矩形 8">
            <a:extLst>
              <a:ext uri="{FF2B5EF4-FFF2-40B4-BE49-F238E27FC236}">
                <a16:creationId xmlns:a16="http://schemas.microsoft.com/office/drawing/2014/main" id="{174D2B08-0971-438C-BEF6-AB3892223204}"/>
              </a:ext>
            </a:extLst>
          </p:cNvPr>
          <p:cNvSpPr>
            <a:spLocks noChangeArrowheads="1"/>
          </p:cNvSpPr>
          <p:nvPr/>
        </p:nvSpPr>
        <p:spPr bwMode="auto">
          <a:xfrm>
            <a:off x="7153275" y="3968750"/>
            <a:ext cx="10080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kumimoji="1" lang="en-US" altLang="zh-CN" sz="2400">
                <a:latin typeface="Microsoft YaHei" panose="020B0503020204020204" pitchFamily="34" charset="-122"/>
                <a:ea typeface="Microsoft YaHei" panose="020B0503020204020204" pitchFamily="34" charset="-122"/>
              </a:rPr>
              <a:t>(7.24)</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Box 1">
            <a:extLst>
              <a:ext uri="{FF2B5EF4-FFF2-40B4-BE49-F238E27FC236}">
                <a16:creationId xmlns:a16="http://schemas.microsoft.com/office/drawing/2014/main" id="{92B4AB10-93A4-47C2-9731-D1DE3F078B99}"/>
              </a:ext>
            </a:extLst>
          </p:cNvPr>
          <p:cNvSpPr txBox="1">
            <a:spLocks noChangeArrowheads="1"/>
          </p:cNvSpPr>
          <p:nvPr/>
        </p:nvSpPr>
        <p:spPr bwMode="auto">
          <a:xfrm>
            <a:off x="250825" y="1125538"/>
            <a:ext cx="8893175" cy="507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a:t>
            </a:r>
            <a:r>
              <a:rPr kumimoji="1" lang="zh-CN"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在</a:t>
            </a:r>
            <a:r>
              <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RBF</a:t>
            </a:r>
            <a:r>
              <a:rPr kumimoji="1" lang="zh-CN"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神经网络中，</a:t>
            </a:r>
            <a:r>
              <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a:t>
            </a:r>
            <a:r>
              <a:rPr kumimoji="1" lang="zh-CN"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为网络输入，</a:t>
            </a:r>
            <a:r>
              <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a:t>
            </a:r>
            <a:r>
              <a:rPr kumimoji="1" lang="zh-CN"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为隐含层第</a:t>
            </a:r>
            <a:r>
              <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a:t>
            </a:r>
            <a:r>
              <a:rPr kumimoji="1" lang="en-US" altLang="zh-CN" sz="2400" b="0" i="1"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j</a:t>
            </a:r>
            <a:r>
              <a:rPr kumimoji="1" lang="zh-CN" altLang="en-US" sz="2400" b="0" i="1"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a:t>
            </a:r>
            <a:r>
              <a:rPr kumimoji="1" lang="zh-CN"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个神经元的输出，即</a:t>
            </a:r>
            <a:endPar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endPar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endPar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endPar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式中，                               </a:t>
            </a:r>
            <a:r>
              <a:rPr kumimoji="1" lang="zh-CN"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为第</a:t>
            </a:r>
            <a:r>
              <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j </a:t>
            </a:r>
            <a:r>
              <a:rPr kumimoji="1" lang="zh-CN"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个隐层神经元的中心点矢量值。</a:t>
            </a:r>
            <a:endPar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高斯基函数的宽度矢量为</a:t>
            </a:r>
            <a:endPar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其中</a:t>
            </a:r>
            <a:r>
              <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a:t>
            </a: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a:t>
            </a:r>
            <a:r>
              <a:rPr kumimoji="1" lang="zh-CN"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为隐含层神经元</a:t>
            </a:r>
            <a:r>
              <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j</a:t>
            </a:r>
            <a:r>
              <a:rPr kumimoji="1" lang="zh-CN"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的高斯基函数的宽度。</a:t>
            </a:r>
            <a:endPar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graphicFrame>
        <p:nvGraphicFramePr>
          <p:cNvPr id="37891" name="对象 2">
            <a:extLst>
              <a:ext uri="{FF2B5EF4-FFF2-40B4-BE49-F238E27FC236}">
                <a16:creationId xmlns:a16="http://schemas.microsoft.com/office/drawing/2014/main" id="{4901D42C-D5C4-49A4-8E4C-DA1E900BDE8C}"/>
              </a:ext>
            </a:extLst>
          </p:cNvPr>
          <p:cNvGraphicFramePr>
            <a:graphicFrameLocks noChangeAspect="1"/>
          </p:cNvGraphicFramePr>
          <p:nvPr/>
        </p:nvGraphicFramePr>
        <p:xfrm>
          <a:off x="3384550" y="1152525"/>
          <a:ext cx="2627313" cy="528638"/>
        </p:xfrm>
        <a:graphic>
          <a:graphicData uri="http://schemas.openxmlformats.org/presentationml/2006/ole">
            <mc:AlternateContent xmlns:mc="http://schemas.openxmlformats.org/markup-compatibility/2006">
              <mc:Choice xmlns:v="urn:schemas-microsoft-com:vml" Requires="v">
                <p:oleObj spid="_x0000_s119822" name="Equation" r:id="rId3" imgW="1206500" imgH="241300" progId="Equation.DSMT4">
                  <p:embed/>
                </p:oleObj>
              </mc:Choice>
              <mc:Fallback>
                <p:oleObj name="Equation" r:id="rId3" imgW="1206500" imgH="241300" progId="Equation.DSMT4">
                  <p:embed/>
                  <p:pic>
                    <p:nvPicPr>
                      <p:cNvPr id="37891" name="对象 2">
                        <a:extLst>
                          <a:ext uri="{FF2B5EF4-FFF2-40B4-BE49-F238E27FC236}">
                            <a16:creationId xmlns:a16="http://schemas.microsoft.com/office/drawing/2014/main" id="{4901D42C-D5C4-49A4-8E4C-DA1E900BDE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4550" y="1152525"/>
                        <a:ext cx="2627313"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892" name="对象 3">
            <a:extLst>
              <a:ext uri="{FF2B5EF4-FFF2-40B4-BE49-F238E27FC236}">
                <a16:creationId xmlns:a16="http://schemas.microsoft.com/office/drawing/2014/main" id="{1E844917-30AD-4385-A368-67C641F24974}"/>
              </a:ext>
            </a:extLst>
          </p:cNvPr>
          <p:cNvGraphicFramePr>
            <a:graphicFrameLocks noChangeAspect="1"/>
          </p:cNvGraphicFramePr>
          <p:nvPr/>
        </p:nvGraphicFramePr>
        <p:xfrm>
          <a:off x="8027988" y="1244600"/>
          <a:ext cx="360362" cy="576263"/>
        </p:xfrm>
        <a:graphic>
          <a:graphicData uri="http://schemas.openxmlformats.org/presentationml/2006/ole">
            <mc:AlternateContent xmlns:mc="http://schemas.openxmlformats.org/markup-compatibility/2006">
              <mc:Choice xmlns:v="urn:schemas-microsoft-com:vml" Requires="v">
                <p:oleObj spid="_x0000_s119823" name="Equation" r:id="rId5" imgW="126835" imgH="202936" progId="Equation.DSMT4">
                  <p:embed/>
                </p:oleObj>
              </mc:Choice>
              <mc:Fallback>
                <p:oleObj name="Equation" r:id="rId5" imgW="126835" imgH="202936" progId="Equation.DSMT4">
                  <p:embed/>
                  <p:pic>
                    <p:nvPicPr>
                      <p:cNvPr id="37892" name="对象 3">
                        <a:extLst>
                          <a:ext uri="{FF2B5EF4-FFF2-40B4-BE49-F238E27FC236}">
                            <a16:creationId xmlns:a16="http://schemas.microsoft.com/office/drawing/2014/main" id="{1E844917-30AD-4385-A368-67C641F249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7988" y="1244600"/>
                        <a:ext cx="36036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893" name="对象 4">
            <a:extLst>
              <a:ext uri="{FF2B5EF4-FFF2-40B4-BE49-F238E27FC236}">
                <a16:creationId xmlns:a16="http://schemas.microsoft.com/office/drawing/2014/main" id="{17AA13D4-C9EE-4F31-B7DA-10E59311A3F9}"/>
              </a:ext>
            </a:extLst>
          </p:cNvPr>
          <p:cNvGraphicFramePr>
            <a:graphicFrameLocks noChangeAspect="1"/>
          </p:cNvGraphicFramePr>
          <p:nvPr/>
        </p:nvGraphicFramePr>
        <p:xfrm>
          <a:off x="2735263" y="2254250"/>
          <a:ext cx="3924300" cy="1125538"/>
        </p:xfrm>
        <a:graphic>
          <a:graphicData uri="http://schemas.openxmlformats.org/presentationml/2006/ole">
            <mc:AlternateContent xmlns:mc="http://schemas.openxmlformats.org/markup-compatibility/2006">
              <mc:Choice xmlns:v="urn:schemas-microsoft-com:vml" Requires="v">
                <p:oleObj spid="_x0000_s119824" name="Equation" r:id="rId7" imgW="1816100" imgH="520700" progId="Equation.DSMT4">
                  <p:embed/>
                </p:oleObj>
              </mc:Choice>
              <mc:Fallback>
                <p:oleObj name="Equation" r:id="rId7" imgW="1816100" imgH="520700" progId="Equation.DSMT4">
                  <p:embed/>
                  <p:pic>
                    <p:nvPicPr>
                      <p:cNvPr id="37893" name="对象 4">
                        <a:extLst>
                          <a:ext uri="{FF2B5EF4-FFF2-40B4-BE49-F238E27FC236}">
                            <a16:creationId xmlns:a16="http://schemas.microsoft.com/office/drawing/2014/main" id="{17AA13D4-C9EE-4F31-B7DA-10E59311A3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5263" y="2254250"/>
                        <a:ext cx="3924300"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894" name="对象 5">
            <a:extLst>
              <a:ext uri="{FF2B5EF4-FFF2-40B4-BE49-F238E27FC236}">
                <a16:creationId xmlns:a16="http://schemas.microsoft.com/office/drawing/2014/main" id="{133E0A4D-53D0-4586-A5B1-E43AB3B65181}"/>
              </a:ext>
            </a:extLst>
          </p:cNvPr>
          <p:cNvGraphicFramePr>
            <a:graphicFrameLocks noChangeAspect="1"/>
          </p:cNvGraphicFramePr>
          <p:nvPr/>
        </p:nvGraphicFramePr>
        <p:xfrm>
          <a:off x="1258888" y="3900488"/>
          <a:ext cx="2716212" cy="593725"/>
        </p:xfrm>
        <a:graphic>
          <a:graphicData uri="http://schemas.openxmlformats.org/presentationml/2006/ole">
            <mc:AlternateContent xmlns:mc="http://schemas.openxmlformats.org/markup-compatibility/2006">
              <mc:Choice xmlns:v="urn:schemas-microsoft-com:vml" Requires="v">
                <p:oleObj spid="_x0000_s119825" name="Equation" r:id="rId9" imgW="1104900" imgH="241300" progId="Equation.DSMT4">
                  <p:embed/>
                </p:oleObj>
              </mc:Choice>
              <mc:Fallback>
                <p:oleObj name="Equation" r:id="rId9" imgW="1104900" imgH="241300" progId="Equation.DSMT4">
                  <p:embed/>
                  <p:pic>
                    <p:nvPicPr>
                      <p:cNvPr id="37894" name="对象 5">
                        <a:extLst>
                          <a:ext uri="{FF2B5EF4-FFF2-40B4-BE49-F238E27FC236}">
                            <a16:creationId xmlns:a16="http://schemas.microsoft.com/office/drawing/2014/main" id="{133E0A4D-53D0-4586-A5B1-E43AB3B651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8888" y="3900488"/>
                        <a:ext cx="271621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895" name="对象 6">
            <a:extLst>
              <a:ext uri="{FF2B5EF4-FFF2-40B4-BE49-F238E27FC236}">
                <a16:creationId xmlns:a16="http://schemas.microsoft.com/office/drawing/2014/main" id="{01468608-702C-4B63-ACD8-404D06A7637D}"/>
              </a:ext>
            </a:extLst>
          </p:cNvPr>
          <p:cNvGraphicFramePr>
            <a:graphicFrameLocks noChangeAspect="1"/>
          </p:cNvGraphicFramePr>
          <p:nvPr/>
        </p:nvGraphicFramePr>
        <p:xfrm>
          <a:off x="3779838" y="4505325"/>
          <a:ext cx="2398712" cy="571500"/>
        </p:xfrm>
        <a:graphic>
          <a:graphicData uri="http://schemas.openxmlformats.org/presentationml/2006/ole">
            <mc:AlternateContent xmlns:mc="http://schemas.openxmlformats.org/markup-compatibility/2006">
              <mc:Choice xmlns:v="urn:schemas-microsoft-com:vml" Requires="v">
                <p:oleObj spid="_x0000_s119826" name="Equation" r:id="rId11" imgW="1016000" imgH="241300" progId="Equation.DSMT4">
                  <p:embed/>
                </p:oleObj>
              </mc:Choice>
              <mc:Fallback>
                <p:oleObj name="Equation" r:id="rId11" imgW="1016000" imgH="241300" progId="Equation.DSMT4">
                  <p:embed/>
                  <p:pic>
                    <p:nvPicPr>
                      <p:cNvPr id="37895" name="对象 6">
                        <a:extLst>
                          <a:ext uri="{FF2B5EF4-FFF2-40B4-BE49-F238E27FC236}">
                            <a16:creationId xmlns:a16="http://schemas.microsoft.com/office/drawing/2014/main" id="{01468608-702C-4B63-ACD8-404D06A7637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79838" y="4505325"/>
                        <a:ext cx="239871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896" name="对象 7">
            <a:extLst>
              <a:ext uri="{FF2B5EF4-FFF2-40B4-BE49-F238E27FC236}">
                <a16:creationId xmlns:a16="http://schemas.microsoft.com/office/drawing/2014/main" id="{26C0B9F1-5EB2-4602-B1BB-9D0DC0C09798}"/>
              </a:ext>
            </a:extLst>
          </p:cNvPr>
          <p:cNvGraphicFramePr>
            <a:graphicFrameLocks noChangeAspect="1"/>
          </p:cNvGraphicFramePr>
          <p:nvPr/>
        </p:nvGraphicFramePr>
        <p:xfrm>
          <a:off x="1042988" y="5681663"/>
          <a:ext cx="914400" cy="522287"/>
        </p:xfrm>
        <a:graphic>
          <a:graphicData uri="http://schemas.openxmlformats.org/presentationml/2006/ole">
            <mc:AlternateContent xmlns:mc="http://schemas.openxmlformats.org/markup-compatibility/2006">
              <mc:Choice xmlns:v="urn:schemas-microsoft-com:vml" Requires="v">
                <p:oleObj spid="_x0000_s119827" name="Equation" r:id="rId13" imgW="355292" imgH="203024" progId="Equation.DSMT4">
                  <p:embed/>
                </p:oleObj>
              </mc:Choice>
              <mc:Fallback>
                <p:oleObj name="Equation" r:id="rId13" imgW="355292" imgH="203024" progId="Equation.DSMT4">
                  <p:embed/>
                  <p:pic>
                    <p:nvPicPr>
                      <p:cNvPr id="37896" name="对象 7">
                        <a:extLst>
                          <a:ext uri="{FF2B5EF4-FFF2-40B4-BE49-F238E27FC236}">
                            <a16:creationId xmlns:a16="http://schemas.microsoft.com/office/drawing/2014/main" id="{26C0B9F1-5EB2-4602-B1BB-9D0DC0C0979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2988" y="5681663"/>
                        <a:ext cx="9144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Box 1">
            <a:extLst>
              <a:ext uri="{FF2B5EF4-FFF2-40B4-BE49-F238E27FC236}">
                <a16:creationId xmlns:a16="http://schemas.microsoft.com/office/drawing/2014/main" id="{CA47556D-435F-4FD6-96BD-36D0B22B9916}"/>
              </a:ext>
            </a:extLst>
          </p:cNvPr>
          <p:cNvSpPr txBox="1">
            <a:spLocks noChangeArrowheads="1"/>
          </p:cNvSpPr>
          <p:nvPr/>
        </p:nvSpPr>
        <p:spPr bwMode="auto">
          <a:xfrm>
            <a:off x="323850" y="1076325"/>
            <a:ext cx="8712646" cy="530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200000"/>
              </a:lnSpc>
              <a:spcBef>
                <a:spcPct val="0"/>
              </a:spcBef>
              <a:spcAft>
                <a:spcPct val="0"/>
              </a:spcAft>
              <a:buClrTx/>
              <a:buSzTx/>
              <a:buFontTx/>
              <a:buNone/>
              <a:tabLst/>
              <a:defRPr/>
            </a:pPr>
            <a:r>
              <a:rPr kumimoji="1" lang="zh-CN"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网络的权值为</a:t>
            </a:r>
            <a:endPar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base" latinLnBrk="0" hangingPunct="1">
              <a:lnSpc>
                <a:spcPct val="200000"/>
              </a:lnSpc>
              <a:spcBef>
                <a:spcPct val="0"/>
              </a:spcBef>
              <a:spcAft>
                <a:spcPct val="0"/>
              </a:spcAft>
              <a:buClrTx/>
              <a:buSzTx/>
              <a:buFontTx/>
              <a:buNone/>
              <a:tabLst/>
              <a:defRPr/>
            </a:pPr>
            <a:endPar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base" latinLnBrk="0" hangingPunct="1">
              <a:lnSpc>
                <a:spcPct val="20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RBF</a:t>
            </a:r>
            <a:r>
              <a:rPr kumimoji="1" lang="zh-CN"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网络的输出为</a:t>
            </a:r>
            <a:endPar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base" latinLnBrk="0" hangingPunct="1">
              <a:lnSpc>
                <a:spcPct val="200000"/>
              </a:lnSpc>
              <a:spcBef>
                <a:spcPct val="0"/>
              </a:spcBef>
              <a:spcAft>
                <a:spcPct val="0"/>
              </a:spcAft>
              <a:buClrTx/>
              <a:buSzTx/>
              <a:buFontTx/>
              <a:buNone/>
              <a:tabLst/>
              <a:defRPr/>
            </a:pPr>
            <a:endPar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en-US" altLang="zh-CN"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RBF</a:t>
            </a:r>
            <a:r>
              <a:rPr kumimoji="1" lang="zh-CN" altLang="zh-CN"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网络较</a:t>
            </a:r>
            <a:r>
              <a:rPr kumimoji="1" lang="en-US" altLang="zh-CN"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BP</a:t>
            </a:r>
            <a:r>
              <a:rPr kumimoji="1" lang="zh-CN" altLang="zh-CN"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网络有算法简单、运行时间快的优点</a:t>
            </a:r>
            <a:r>
              <a:rPr kumimoji="1"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，一方面是因为隐含层较少，另一方面，局部逼近可以简化计算量。对于一个输入</a:t>
            </a:r>
            <a:r>
              <a:rPr kumimoji="1" lang="en-US" altLang="zh-CN"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x</a:t>
            </a:r>
            <a:r>
              <a:rPr kumimoji="1"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，只有部分神经元会有响应，其他的都近似为</a:t>
            </a:r>
            <a:r>
              <a:rPr kumimoji="1" lang="en-US" altLang="zh-CN"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0</a:t>
            </a:r>
            <a:r>
              <a:rPr kumimoji="1"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，对应的</a:t>
            </a:r>
            <a:r>
              <a:rPr kumimoji="1" lang="en-US" altLang="zh-CN"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w</a:t>
            </a:r>
            <a:r>
              <a:rPr kumimoji="1"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就不用调参了</a:t>
            </a:r>
            <a:r>
              <a:rPr kumimoji="1" lang="zh-CN" altLang="zh-CN"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。但由于</a:t>
            </a:r>
            <a:r>
              <a:rPr kumimoji="1" lang="en-US" altLang="zh-CN"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RBF</a:t>
            </a:r>
            <a:r>
              <a:rPr kumimoji="1" lang="zh-CN" altLang="zh-CN"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网络中，输入空间到输出空间是非线性的，而隐含空间到输出空间是线性的，因而其非线性能力不如</a:t>
            </a:r>
            <a:r>
              <a:rPr kumimoji="1" lang="en-US" altLang="zh-CN"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BP</a:t>
            </a:r>
            <a:r>
              <a:rPr kumimoji="1" lang="zh-CN" altLang="zh-CN"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网络。</a:t>
            </a:r>
            <a:endParaRPr kumimoji="1"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graphicFrame>
        <p:nvGraphicFramePr>
          <p:cNvPr id="38915" name="对象 2">
            <a:extLst>
              <a:ext uri="{FF2B5EF4-FFF2-40B4-BE49-F238E27FC236}">
                <a16:creationId xmlns:a16="http://schemas.microsoft.com/office/drawing/2014/main" id="{9F419E68-35F6-42E8-9EB9-3A6B5B0E4DD3}"/>
              </a:ext>
            </a:extLst>
          </p:cNvPr>
          <p:cNvGraphicFramePr>
            <a:graphicFrameLocks noChangeAspect="1"/>
          </p:cNvGraphicFramePr>
          <p:nvPr/>
        </p:nvGraphicFramePr>
        <p:xfrm>
          <a:off x="2714625" y="1773238"/>
          <a:ext cx="3168650" cy="698500"/>
        </p:xfrm>
        <a:graphic>
          <a:graphicData uri="http://schemas.openxmlformats.org/presentationml/2006/ole">
            <mc:AlternateContent xmlns:mc="http://schemas.openxmlformats.org/markup-compatibility/2006">
              <mc:Choice xmlns:v="urn:schemas-microsoft-com:vml" Requires="v">
                <p:oleObj spid="_x0000_s120840" name="Equation" r:id="rId3" imgW="1091726" imgH="241195" progId="Equation.DSMT4">
                  <p:embed/>
                </p:oleObj>
              </mc:Choice>
              <mc:Fallback>
                <p:oleObj name="Equation" r:id="rId3" imgW="1091726" imgH="241195" progId="Equation.DSMT4">
                  <p:embed/>
                  <p:pic>
                    <p:nvPicPr>
                      <p:cNvPr id="38915" name="对象 2">
                        <a:extLst>
                          <a:ext uri="{FF2B5EF4-FFF2-40B4-BE49-F238E27FC236}">
                            <a16:creationId xmlns:a16="http://schemas.microsoft.com/office/drawing/2014/main" id="{9F419E68-35F6-42E8-9EB9-3A6B5B0E4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4625" y="1773238"/>
                        <a:ext cx="316865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916" name="对象 3">
            <a:extLst>
              <a:ext uri="{FF2B5EF4-FFF2-40B4-BE49-F238E27FC236}">
                <a16:creationId xmlns:a16="http://schemas.microsoft.com/office/drawing/2014/main" id="{3D55B7E9-4199-428D-9FCD-5B7FECA359BF}"/>
              </a:ext>
            </a:extLst>
          </p:cNvPr>
          <p:cNvGraphicFramePr>
            <a:graphicFrameLocks noChangeAspect="1"/>
          </p:cNvGraphicFramePr>
          <p:nvPr/>
        </p:nvGraphicFramePr>
        <p:xfrm>
          <a:off x="1835150" y="3284538"/>
          <a:ext cx="5629275" cy="620712"/>
        </p:xfrm>
        <a:graphic>
          <a:graphicData uri="http://schemas.openxmlformats.org/presentationml/2006/ole">
            <mc:AlternateContent xmlns:mc="http://schemas.openxmlformats.org/markup-compatibility/2006">
              <mc:Choice xmlns:v="urn:schemas-microsoft-com:vml" Requires="v">
                <p:oleObj spid="_x0000_s120841" name="Equation" r:id="rId5" imgW="1727200" imgH="190500" progId="Equation.DSMT4">
                  <p:embed/>
                </p:oleObj>
              </mc:Choice>
              <mc:Fallback>
                <p:oleObj name="Equation" r:id="rId5" imgW="1727200" imgH="190500" progId="Equation.DSMT4">
                  <p:embed/>
                  <p:pic>
                    <p:nvPicPr>
                      <p:cNvPr id="38916" name="对象 3">
                        <a:extLst>
                          <a:ext uri="{FF2B5EF4-FFF2-40B4-BE49-F238E27FC236}">
                            <a16:creationId xmlns:a16="http://schemas.microsoft.com/office/drawing/2014/main" id="{3D55B7E9-4199-428D-9FCD-5B7FECA359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3284538"/>
                        <a:ext cx="5629275"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917" name="对象 6">
            <a:extLst>
              <a:ext uri="{FF2B5EF4-FFF2-40B4-BE49-F238E27FC236}">
                <a16:creationId xmlns:a16="http://schemas.microsoft.com/office/drawing/2014/main" id="{DC58087A-83D4-4768-94D2-1451B3F2D20D}"/>
              </a:ext>
            </a:extLst>
          </p:cNvPr>
          <p:cNvGraphicFramePr>
            <a:graphicFrameLocks noChangeAspect="1"/>
          </p:cNvGraphicFramePr>
          <p:nvPr/>
        </p:nvGraphicFramePr>
        <p:xfrm>
          <a:off x="5795963" y="1268413"/>
          <a:ext cx="3298825" cy="2016125"/>
        </p:xfrm>
        <a:graphic>
          <a:graphicData uri="http://schemas.openxmlformats.org/presentationml/2006/ole">
            <mc:AlternateContent xmlns:mc="http://schemas.openxmlformats.org/markup-compatibility/2006">
              <mc:Choice xmlns:v="urn:schemas-microsoft-com:vml" Requires="v">
                <p:oleObj spid="_x0000_s120842" name="BMP 图象" r:id="rId7" imgW="2638095" imgH="1467055" progId="PBrush">
                  <p:embed/>
                </p:oleObj>
              </mc:Choice>
              <mc:Fallback>
                <p:oleObj name="BMP 图象" r:id="rId7" imgW="2638095" imgH="1467055" progId="PBrush">
                  <p:embed/>
                  <p:pic>
                    <p:nvPicPr>
                      <p:cNvPr id="38917" name="对象 6">
                        <a:extLst>
                          <a:ext uri="{FF2B5EF4-FFF2-40B4-BE49-F238E27FC236}">
                            <a16:creationId xmlns:a16="http://schemas.microsoft.com/office/drawing/2014/main" id="{DC58087A-83D4-4768-94D2-1451B3F2D2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5963" y="1268413"/>
                        <a:ext cx="329882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3842BA48-DF49-4160-AE10-16600C9D3259}"/>
              </a:ext>
            </a:extLst>
          </p:cNvPr>
          <p:cNvSpPr txBox="1">
            <a:spLocks noChangeArrowheads="1"/>
          </p:cNvSpPr>
          <p:nvPr/>
        </p:nvSpPr>
        <p:spPr bwMode="auto">
          <a:xfrm>
            <a:off x="1116013" y="404813"/>
            <a:ext cx="86106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50000"/>
              </a:spcBef>
              <a:spcAft>
                <a:spcPct val="0"/>
              </a:spcAft>
              <a:buClrTx/>
              <a:buSzTx/>
              <a:buFontTx/>
              <a:buNone/>
              <a:tabLst/>
              <a:defRPr/>
            </a:pPr>
            <a:r>
              <a:rPr kumimoji="1" lang="en-US" altLang="zh-CN" sz="2800" b="1"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3.1</a:t>
            </a:r>
            <a:r>
              <a:rPr kumimoji="1" lang="zh-CN" altLang="en-US" sz="2800" b="1"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 神经网络监督控制</a:t>
            </a:r>
          </a:p>
          <a:p>
            <a:pPr marL="0" marR="0" lvl="0" indent="0" algn="just" defTabSz="914400" rtl="0" eaLnBrk="1" fontAlgn="base" latinLnBrk="0" hangingPunct="1">
              <a:lnSpc>
                <a:spcPct val="130000"/>
              </a:lnSpc>
              <a:spcBef>
                <a:spcPct val="5000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 </a:t>
            </a:r>
          </a:p>
        </p:txBody>
      </p:sp>
      <p:sp>
        <p:nvSpPr>
          <p:cNvPr id="16387" name="矩形 1">
            <a:extLst>
              <a:ext uri="{FF2B5EF4-FFF2-40B4-BE49-F238E27FC236}">
                <a16:creationId xmlns:a16="http://schemas.microsoft.com/office/drawing/2014/main" id="{03C8086E-3A85-4B21-99A6-ADE885F65695}"/>
              </a:ext>
            </a:extLst>
          </p:cNvPr>
          <p:cNvSpPr>
            <a:spLocks noChangeArrowheads="1"/>
          </p:cNvSpPr>
          <p:nvPr/>
        </p:nvSpPr>
        <p:spPr bwMode="auto">
          <a:xfrm>
            <a:off x="323850" y="1119188"/>
            <a:ext cx="8675688"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通过对传统控制器进行学习，然后用神经网络控制器逐渐取代传统控制器的方法，称为神经网络监督控制，</a:t>
            </a:r>
            <a:r>
              <a:rPr kumimoji="0" lang="zh-CN" altLang="en-US" sz="24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属于前馈控制</a:t>
            </a:r>
            <a:r>
              <a:rPr kumimoji="0"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a:t>
            </a:r>
          </a:p>
        </p:txBody>
      </p:sp>
      <p:graphicFrame>
        <p:nvGraphicFramePr>
          <p:cNvPr id="16388" name="Object 3">
            <a:extLst>
              <a:ext uri="{FF2B5EF4-FFF2-40B4-BE49-F238E27FC236}">
                <a16:creationId xmlns:a16="http://schemas.microsoft.com/office/drawing/2014/main" id="{D122D275-9F38-4F06-962D-19EE447E87D1}"/>
              </a:ext>
            </a:extLst>
          </p:cNvPr>
          <p:cNvGraphicFramePr>
            <a:graphicFrameLocks noChangeAspect="1"/>
          </p:cNvGraphicFramePr>
          <p:nvPr/>
        </p:nvGraphicFramePr>
        <p:xfrm>
          <a:off x="900113" y="1989138"/>
          <a:ext cx="7292975" cy="3763962"/>
        </p:xfrm>
        <a:graphic>
          <a:graphicData uri="http://schemas.openxmlformats.org/presentationml/2006/ole">
            <mc:AlternateContent xmlns:mc="http://schemas.openxmlformats.org/markup-compatibility/2006">
              <mc:Choice xmlns:v="urn:schemas-microsoft-com:vml" Requires="v">
                <p:oleObj spid="_x0000_s122882" r:id="rId3" imgW="4077279" imgH="2210958" progId="Visio.Drawing.6">
                  <p:embed/>
                </p:oleObj>
              </mc:Choice>
              <mc:Fallback>
                <p:oleObj r:id="rId3" imgW="4077279" imgH="2210958" progId="Visio.Drawing.6">
                  <p:embed/>
                  <p:pic>
                    <p:nvPicPr>
                      <p:cNvPr id="16388" name="Object 3">
                        <a:extLst>
                          <a:ext uri="{FF2B5EF4-FFF2-40B4-BE49-F238E27FC236}">
                            <a16:creationId xmlns:a16="http://schemas.microsoft.com/office/drawing/2014/main" id="{D122D275-9F38-4F06-962D-19EE447E87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989138"/>
                        <a:ext cx="7292975" cy="376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89" name="Text Box 4">
            <a:extLst>
              <a:ext uri="{FF2B5EF4-FFF2-40B4-BE49-F238E27FC236}">
                <a16:creationId xmlns:a16="http://schemas.microsoft.com/office/drawing/2014/main" id="{919CD0C9-D55A-43C2-923D-B0FE35BA4693}"/>
              </a:ext>
            </a:extLst>
          </p:cNvPr>
          <p:cNvSpPr txBox="1">
            <a:spLocks noChangeArrowheads="1"/>
          </p:cNvSpPr>
          <p:nvPr/>
        </p:nvSpPr>
        <p:spPr bwMode="auto">
          <a:xfrm>
            <a:off x="2794794" y="5665862"/>
            <a:ext cx="373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图</a:t>
            </a:r>
            <a:r>
              <a:rPr kumimoji="1"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2  </a:t>
            </a:r>
            <a:r>
              <a:rPr kumimoji="1" lang="zh-CN" altLang="en-US" sz="24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神经网络监督控制</a:t>
            </a:r>
            <a:r>
              <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2" name="矩形 1">
            <a:extLst>
              <a:ext uri="{FF2B5EF4-FFF2-40B4-BE49-F238E27FC236}">
                <a16:creationId xmlns:a16="http://schemas.microsoft.com/office/drawing/2014/main" id="{ECFA2AA5-7D0B-4098-855E-424A12C85BF1}"/>
              </a:ext>
            </a:extLst>
          </p:cNvPr>
          <p:cNvSpPr/>
          <p:nvPr/>
        </p:nvSpPr>
        <p:spPr>
          <a:xfrm>
            <a:off x="4572000" y="4581128"/>
            <a:ext cx="720080" cy="4320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3" name="文本框 2">
            <a:extLst>
              <a:ext uri="{FF2B5EF4-FFF2-40B4-BE49-F238E27FC236}">
                <a16:creationId xmlns:a16="http://schemas.microsoft.com/office/drawing/2014/main" id="{8F9A13BB-51AD-4960-B681-0F7B5740BA30}"/>
              </a:ext>
            </a:extLst>
          </p:cNvPr>
          <p:cNvSpPr txBox="1"/>
          <p:nvPr/>
        </p:nvSpPr>
        <p:spPr>
          <a:xfrm>
            <a:off x="6094235" y="3046731"/>
            <a:ext cx="2119491"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0000"/>
                </a:solidFill>
                <a:effectLst/>
                <a:highlight>
                  <a:srgbClr val="FFFF00"/>
                </a:highlight>
                <a:uLnTx/>
                <a:uFillTx/>
                <a:latin typeface="Times New Roman" panose="02020603050405020304" pitchFamily="18" charset="0"/>
                <a:ea typeface="宋体" panose="02010600030101010101" pitchFamily="2" charset="-122"/>
                <a:cs typeface="Times New Roman" panose="02020603050405020304" pitchFamily="18" charset="0"/>
              </a:rPr>
              <a:t>使</a:t>
            </a:r>
            <a:r>
              <a:rPr kumimoji="0" lang="en-US" altLang="zh-CN" sz="2800" b="1" i="1" u="none" strike="noStrike" kern="1200" cap="none" spc="0" normalizeH="0" baseline="0" noProof="0" dirty="0">
                <a:ln>
                  <a:noFill/>
                </a:ln>
                <a:solidFill>
                  <a:srgbClr val="FF0000"/>
                </a:solidFill>
                <a:effectLst/>
                <a:highlight>
                  <a:srgbClr val="FFFF00"/>
                </a:highlight>
                <a:uLnTx/>
                <a:uFillTx/>
                <a:latin typeface="Times New Roman" panose="02020603050405020304" pitchFamily="18" charset="0"/>
                <a:ea typeface="宋体" panose="02010600030101010101" pitchFamily="2" charset="-122"/>
                <a:cs typeface="Times New Roman" panose="02020603050405020304" pitchFamily="18" charset="0"/>
              </a:rPr>
              <a:t>u</a:t>
            </a:r>
            <a:r>
              <a:rPr kumimoji="0" lang="en-US" altLang="zh-CN" sz="2800" b="1" i="0" u="none" strike="noStrike" kern="1200" cap="none" spc="0" normalizeH="0" baseline="-25000" noProof="0" dirty="0">
                <a:ln>
                  <a:noFill/>
                </a:ln>
                <a:solidFill>
                  <a:srgbClr val="FF0000"/>
                </a:solidFill>
                <a:effectLst/>
                <a:highlight>
                  <a:srgbClr val="FFFF00"/>
                </a:highlight>
                <a:uLnTx/>
                <a:uFillTx/>
                <a:latin typeface="Times New Roman" panose="02020603050405020304" pitchFamily="18" charset="0"/>
                <a:ea typeface="宋体" panose="02010600030101010101" pitchFamily="2" charset="-122"/>
                <a:cs typeface="Times New Roman" panose="02020603050405020304" pitchFamily="18" charset="0"/>
              </a:rPr>
              <a:t>p</a:t>
            </a:r>
            <a:r>
              <a:rPr kumimoji="0" lang="en-US" altLang="zh-CN" sz="2800" b="1" i="0" u="none" strike="noStrike" kern="1200" cap="none" spc="0" normalizeH="0" baseline="0" noProof="0" dirty="0">
                <a:ln>
                  <a:noFill/>
                </a:ln>
                <a:solidFill>
                  <a:srgbClr val="FF0000"/>
                </a:solidFill>
                <a:effectLst/>
                <a:highlight>
                  <a:srgbClr val="FFFF00"/>
                </a:highligh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800" b="1" i="1" u="none" strike="noStrike" kern="1200" cap="none" spc="0" normalizeH="0" baseline="0" noProof="0" dirty="0">
                <a:ln>
                  <a:noFill/>
                </a:ln>
                <a:solidFill>
                  <a:srgbClr val="FF0000"/>
                </a:solidFill>
                <a:effectLst/>
                <a:highlight>
                  <a:srgbClr val="FFFF00"/>
                </a:highlight>
                <a:uLnTx/>
                <a:uFillTx/>
                <a:latin typeface="Times New Roman" panose="02020603050405020304" pitchFamily="18" charset="0"/>
                <a:ea typeface="宋体" panose="02010600030101010101" pitchFamily="2" charset="-122"/>
                <a:cs typeface="Times New Roman" panose="02020603050405020304" pitchFamily="18" charset="0"/>
              </a:rPr>
              <a:t>t</a:t>
            </a:r>
            <a:r>
              <a:rPr kumimoji="0" lang="en-US" altLang="zh-CN" sz="2800" b="1" i="0" u="none" strike="noStrike" kern="1200" cap="none" spc="0" normalizeH="0" baseline="0" noProof="0" dirty="0">
                <a:ln>
                  <a:noFill/>
                </a:ln>
                <a:solidFill>
                  <a:srgbClr val="FF0000"/>
                </a:solidFill>
                <a:effectLst/>
                <a:highlight>
                  <a:srgbClr val="FFFF00"/>
                </a:highligh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800" b="1" i="0" u="none" strike="noStrike" kern="1200" cap="none" spc="0" normalizeH="0" baseline="0" noProof="0" dirty="0">
                <a:ln>
                  <a:noFill/>
                </a:ln>
                <a:solidFill>
                  <a:srgbClr val="FF0000"/>
                </a:solidFill>
                <a:effectLst/>
                <a:highlight>
                  <a:srgbClr val="FFFF00"/>
                </a:highlight>
                <a:uLnTx/>
                <a:uFillTx/>
                <a:latin typeface="Times New Roman" panose="02020603050405020304" pitchFamily="18" charset="0"/>
                <a:ea typeface="宋体" panose="02010600030101010101" pitchFamily="2" charset="-122"/>
                <a:cs typeface="Times New Roman" panose="02020603050405020304" pitchFamily="18" charset="0"/>
              </a:rPr>
              <a:t>趋于</a:t>
            </a:r>
            <a:r>
              <a:rPr kumimoji="0" lang="en-US" altLang="zh-CN" sz="2800" b="1" i="0" u="none" strike="noStrike" kern="1200" cap="none" spc="0" normalizeH="0" baseline="0" noProof="0" dirty="0">
                <a:ln>
                  <a:noFill/>
                </a:ln>
                <a:solidFill>
                  <a:srgbClr val="FF0000"/>
                </a:solidFill>
                <a:effectLst/>
                <a:highlight>
                  <a:srgbClr val="FFFF00"/>
                </a:highlight>
                <a:uLnTx/>
                <a:uFillTx/>
                <a:latin typeface="Times New Roman" panose="02020603050405020304" pitchFamily="18" charset="0"/>
                <a:ea typeface="宋体" panose="02010600030101010101" pitchFamily="2" charset="-122"/>
                <a:cs typeface="Times New Roman" panose="02020603050405020304" pitchFamily="18" charset="0"/>
              </a:rPr>
              <a:t>0</a:t>
            </a:r>
            <a:endParaRPr kumimoji="0" lang="zh-CN" altLang="en-US" sz="2800" b="1" i="0" u="none" strike="noStrike" kern="1200" cap="none" spc="0" normalizeH="0" baseline="0" noProof="0" dirty="0">
              <a:ln>
                <a:noFill/>
              </a:ln>
              <a:solidFill>
                <a:srgbClr val="FF0000"/>
              </a:solidFill>
              <a:effectLst/>
              <a:highlight>
                <a:srgbClr val="FFFF00"/>
              </a:highligh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矩形 1">
            <a:extLst>
              <a:ext uri="{FF2B5EF4-FFF2-40B4-BE49-F238E27FC236}">
                <a16:creationId xmlns:a16="http://schemas.microsoft.com/office/drawing/2014/main" id="{1730BE9D-E03E-4FFE-A215-78D0856F28A6}"/>
              </a:ext>
            </a:extLst>
          </p:cNvPr>
          <p:cNvSpPr>
            <a:spLocks noChangeArrowheads="1"/>
          </p:cNvSpPr>
          <p:nvPr/>
        </p:nvSpPr>
        <p:spPr bwMode="auto">
          <a:xfrm>
            <a:off x="107504" y="6182837"/>
            <a:ext cx="8675688" cy="52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出现干扰或者被控的对象发生变化，传统控制器重新起作用</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A0B5A3CE-7E6F-4F94-80F6-7FA085B2D52F}"/>
              </a:ext>
            </a:extLst>
          </p:cNvPr>
          <p:cNvSpPr>
            <a:spLocks noChangeArrowheads="1"/>
          </p:cNvSpPr>
          <p:nvPr/>
        </p:nvSpPr>
        <p:spPr bwMode="auto">
          <a:xfrm>
            <a:off x="1187450" y="404813"/>
            <a:ext cx="85344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3.1  RBF</a:t>
            </a:r>
            <a:r>
              <a:rPr kumimoji="1" lang="zh-CN" altLang="en-US" sz="32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网络监督控制</a:t>
            </a:r>
            <a:endParaRPr kumimoji="1" lang="zh-CN" altLang="en-US" sz="32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6147" name="矩形 1">
            <a:extLst>
              <a:ext uri="{FF2B5EF4-FFF2-40B4-BE49-F238E27FC236}">
                <a16:creationId xmlns:a16="http://schemas.microsoft.com/office/drawing/2014/main" id="{AF082826-5594-430A-97FE-1753A4410111}"/>
              </a:ext>
            </a:extLst>
          </p:cNvPr>
          <p:cNvSpPr>
            <a:spLocks noChangeArrowheads="1"/>
          </p:cNvSpPr>
          <p:nvPr/>
        </p:nvSpPr>
        <p:spPr bwMode="auto">
          <a:xfrm>
            <a:off x="179388" y="1222375"/>
            <a:ext cx="8964612"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4.1  RBF</a:t>
            </a:r>
            <a:r>
              <a:rPr kumimoji="0" lang="zh-CN" altLang="en-US" sz="24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网络监督控制算法</a:t>
            </a:r>
            <a:endParaRPr kumimoji="0"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0" fontAlgn="base" latinLnBrk="0" hangingPunct="0">
              <a:lnSpc>
                <a:spcPct val="13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基于</a:t>
            </a:r>
            <a:r>
              <a:rPr kumimoji="0"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RBF</a:t>
            </a:r>
            <a:r>
              <a:rPr kumimoji="0"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网络的监督控制系统结构如图</a:t>
            </a:r>
            <a:r>
              <a:rPr kumimoji="0"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9-14</a:t>
            </a:r>
            <a:r>
              <a:rPr kumimoji="0"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所示。在</a:t>
            </a:r>
            <a:r>
              <a:rPr kumimoji="0"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RBF</a:t>
            </a:r>
            <a:r>
              <a:rPr kumimoji="0"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网络结构中，取网络的输入为        ，网络的径向基向量为：</a:t>
            </a:r>
            <a:endParaRPr kumimoji="1"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0" fontAlgn="base" latinLnBrk="0" hangingPunct="0">
              <a:lnSpc>
                <a:spcPct val="13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a:t>
            </a:r>
          </a:p>
        </p:txBody>
      </p:sp>
      <p:graphicFrame>
        <p:nvGraphicFramePr>
          <p:cNvPr id="6148" name="Object 3">
            <a:extLst>
              <a:ext uri="{FF2B5EF4-FFF2-40B4-BE49-F238E27FC236}">
                <a16:creationId xmlns:a16="http://schemas.microsoft.com/office/drawing/2014/main" id="{C19FBCF5-D771-4959-B0D1-374416144401}"/>
              </a:ext>
            </a:extLst>
          </p:cNvPr>
          <p:cNvGraphicFramePr>
            <a:graphicFrameLocks noChangeAspect="1"/>
          </p:cNvGraphicFramePr>
          <p:nvPr/>
        </p:nvGraphicFramePr>
        <p:xfrm>
          <a:off x="3132138" y="2677359"/>
          <a:ext cx="5976937" cy="3213100"/>
        </p:xfrm>
        <a:graphic>
          <a:graphicData uri="http://schemas.openxmlformats.org/presentationml/2006/ole">
            <mc:AlternateContent xmlns:mc="http://schemas.openxmlformats.org/markup-compatibility/2006">
              <mc:Choice xmlns:v="urn:schemas-microsoft-com:vml" Requires="v">
                <p:oleObj spid="_x0000_s123906" r:id="rId3" imgW="4060603" imgH="2210958" progId="Visio.Drawing.6">
                  <p:embed/>
                </p:oleObj>
              </mc:Choice>
              <mc:Fallback>
                <p:oleObj r:id="rId3" imgW="4060603" imgH="2210958" progId="Visio.Drawing.6">
                  <p:embed/>
                  <p:pic>
                    <p:nvPicPr>
                      <p:cNvPr id="6148" name="Object 3">
                        <a:extLst>
                          <a:ext uri="{FF2B5EF4-FFF2-40B4-BE49-F238E27FC236}">
                            <a16:creationId xmlns:a16="http://schemas.microsoft.com/office/drawing/2014/main" id="{C19FBCF5-D771-4959-B0D1-3744161444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2677359"/>
                        <a:ext cx="5976937"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9" name="Text Box 4">
            <a:extLst>
              <a:ext uri="{FF2B5EF4-FFF2-40B4-BE49-F238E27FC236}">
                <a16:creationId xmlns:a16="http://schemas.microsoft.com/office/drawing/2014/main" id="{2494ABC6-1972-43B9-8563-645C3B4B2D3D}"/>
              </a:ext>
            </a:extLst>
          </p:cNvPr>
          <p:cNvSpPr txBox="1">
            <a:spLocks noChangeArrowheads="1"/>
          </p:cNvSpPr>
          <p:nvPr/>
        </p:nvSpPr>
        <p:spPr bwMode="auto">
          <a:xfrm>
            <a:off x="1171575" y="6367463"/>
            <a:ext cx="6781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图</a:t>
            </a:r>
            <a:r>
              <a:rPr kumimoji="1" lang="en-US" altLang="zh-CN" sz="20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9-14  </a:t>
            </a:r>
            <a:r>
              <a:rPr kumimoji="1" lang="zh-CN" altLang="en-US" sz="20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神经网络监督控制</a:t>
            </a:r>
          </a:p>
        </p:txBody>
      </p:sp>
      <p:graphicFrame>
        <p:nvGraphicFramePr>
          <p:cNvPr id="6150" name="Object 3">
            <a:extLst>
              <a:ext uri="{FF2B5EF4-FFF2-40B4-BE49-F238E27FC236}">
                <a16:creationId xmlns:a16="http://schemas.microsoft.com/office/drawing/2014/main" id="{68CDE42B-67F1-4205-826C-2624481EB57A}"/>
              </a:ext>
            </a:extLst>
          </p:cNvPr>
          <p:cNvGraphicFramePr>
            <a:graphicFrameLocks noChangeAspect="1"/>
          </p:cNvGraphicFramePr>
          <p:nvPr/>
        </p:nvGraphicFramePr>
        <p:xfrm>
          <a:off x="3635375" y="2276475"/>
          <a:ext cx="685800" cy="509588"/>
        </p:xfrm>
        <a:graphic>
          <a:graphicData uri="http://schemas.openxmlformats.org/presentationml/2006/ole">
            <mc:AlternateContent xmlns:mc="http://schemas.openxmlformats.org/markup-compatibility/2006">
              <mc:Choice xmlns:v="urn:schemas-microsoft-com:vml" Requires="v">
                <p:oleObj spid="_x0000_s123907" r:id="rId5" imgW="291847" imgH="215713" progId="Equation.3">
                  <p:embed/>
                </p:oleObj>
              </mc:Choice>
              <mc:Fallback>
                <p:oleObj r:id="rId5" imgW="291847" imgH="215713" progId="Equation.3">
                  <p:embed/>
                  <p:pic>
                    <p:nvPicPr>
                      <p:cNvPr id="6150" name="Object 3">
                        <a:extLst>
                          <a:ext uri="{FF2B5EF4-FFF2-40B4-BE49-F238E27FC236}">
                            <a16:creationId xmlns:a16="http://schemas.microsoft.com/office/drawing/2014/main" id="{68CDE42B-67F1-4205-826C-2624481EB5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5375" y="2276475"/>
                        <a:ext cx="68580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51" name="Object 4">
            <a:extLst>
              <a:ext uri="{FF2B5EF4-FFF2-40B4-BE49-F238E27FC236}">
                <a16:creationId xmlns:a16="http://schemas.microsoft.com/office/drawing/2014/main" id="{6F4A7A0E-DBEB-4B0B-8E16-777BD4F8A41C}"/>
              </a:ext>
            </a:extLst>
          </p:cNvPr>
          <p:cNvGraphicFramePr>
            <a:graphicFrameLocks noChangeAspect="1"/>
          </p:cNvGraphicFramePr>
          <p:nvPr/>
        </p:nvGraphicFramePr>
        <p:xfrm>
          <a:off x="354806" y="3077339"/>
          <a:ext cx="2438400" cy="500062"/>
        </p:xfrm>
        <a:graphic>
          <a:graphicData uri="http://schemas.openxmlformats.org/presentationml/2006/ole">
            <mc:AlternateContent xmlns:mc="http://schemas.openxmlformats.org/markup-compatibility/2006">
              <mc:Choice xmlns:v="urn:schemas-microsoft-com:vml" Requires="v">
                <p:oleObj spid="_x0000_s123908" r:id="rId7" imgW="1815312" imgH="355446" progId="Equation.3">
                  <p:embed/>
                </p:oleObj>
              </mc:Choice>
              <mc:Fallback>
                <p:oleObj r:id="rId7" imgW="1815312" imgH="355446" progId="Equation.3">
                  <p:embed/>
                  <p:pic>
                    <p:nvPicPr>
                      <p:cNvPr id="6151" name="Object 4">
                        <a:extLst>
                          <a:ext uri="{FF2B5EF4-FFF2-40B4-BE49-F238E27FC236}">
                            <a16:creationId xmlns:a16="http://schemas.microsoft.com/office/drawing/2014/main" id="{6F4A7A0E-DBEB-4B0B-8E16-777BD4F8A4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806" y="3077339"/>
                        <a:ext cx="2438400" cy="500062"/>
                      </a:xfrm>
                      <a:prstGeom prst="rect">
                        <a:avLst/>
                      </a:prstGeom>
                      <a:noFill/>
                      <a:ln>
                        <a:noFill/>
                      </a:ln>
                      <a:extLst>
                        <a:ext uri="{909E8E84-426E-40DD-AFC4-6F175D3DCCD1}">
                          <a14:hiddenFill xmlns:a14="http://schemas.microsoft.com/office/drawing/2010/main">
                            <a:solidFill>
                              <a:srgbClr val="C7ED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2" name="矩形 2">
            <a:extLst>
              <a:ext uri="{FF2B5EF4-FFF2-40B4-BE49-F238E27FC236}">
                <a16:creationId xmlns:a16="http://schemas.microsoft.com/office/drawing/2014/main" id="{7E6BBFD9-5B5C-4C0E-B15F-39B95080119F}"/>
              </a:ext>
            </a:extLst>
          </p:cNvPr>
          <p:cNvSpPr>
            <a:spLocks noChangeArrowheads="1"/>
          </p:cNvSpPr>
          <p:nvPr/>
        </p:nvSpPr>
        <p:spPr bwMode="auto">
          <a:xfrm>
            <a:off x="404812" y="3906288"/>
            <a:ext cx="23383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为高斯基函数：</a:t>
            </a:r>
          </a:p>
        </p:txBody>
      </p:sp>
      <p:graphicFrame>
        <p:nvGraphicFramePr>
          <p:cNvPr id="6153" name="Object 5">
            <a:extLst>
              <a:ext uri="{FF2B5EF4-FFF2-40B4-BE49-F238E27FC236}">
                <a16:creationId xmlns:a16="http://schemas.microsoft.com/office/drawing/2014/main" id="{47A782B6-646B-46A8-9A25-365FDD315358}"/>
              </a:ext>
            </a:extLst>
          </p:cNvPr>
          <p:cNvGraphicFramePr>
            <a:graphicFrameLocks noChangeAspect="1"/>
          </p:cNvGraphicFramePr>
          <p:nvPr/>
        </p:nvGraphicFramePr>
        <p:xfrm>
          <a:off x="34925" y="3820563"/>
          <a:ext cx="469900" cy="619125"/>
        </p:xfrm>
        <a:graphic>
          <a:graphicData uri="http://schemas.openxmlformats.org/presentationml/2006/ole">
            <mc:AlternateContent xmlns:mc="http://schemas.openxmlformats.org/markup-compatibility/2006">
              <mc:Choice xmlns:v="urn:schemas-microsoft-com:vml" Requires="v">
                <p:oleObj spid="_x0000_s123909" r:id="rId9" imgW="177646" imgH="241091" progId="Equation.3">
                  <p:embed/>
                </p:oleObj>
              </mc:Choice>
              <mc:Fallback>
                <p:oleObj r:id="rId9" imgW="177646" imgH="241091" progId="Equation.3">
                  <p:embed/>
                  <p:pic>
                    <p:nvPicPr>
                      <p:cNvPr id="6153" name="Object 5">
                        <a:extLst>
                          <a:ext uri="{FF2B5EF4-FFF2-40B4-BE49-F238E27FC236}">
                            <a16:creationId xmlns:a16="http://schemas.microsoft.com/office/drawing/2014/main" id="{47A782B6-646B-46A8-9A25-365FDD31535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925" y="3820563"/>
                        <a:ext cx="4699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54" name="Object 7">
            <a:extLst>
              <a:ext uri="{FF2B5EF4-FFF2-40B4-BE49-F238E27FC236}">
                <a16:creationId xmlns:a16="http://schemas.microsoft.com/office/drawing/2014/main" id="{77338B01-8211-422E-A10B-C9110DF99866}"/>
              </a:ext>
            </a:extLst>
          </p:cNvPr>
          <p:cNvGraphicFramePr>
            <a:graphicFrameLocks noChangeAspect="1"/>
          </p:cNvGraphicFramePr>
          <p:nvPr/>
        </p:nvGraphicFramePr>
        <p:xfrm>
          <a:off x="34925" y="4557163"/>
          <a:ext cx="2971800" cy="1152525"/>
        </p:xfrm>
        <a:graphic>
          <a:graphicData uri="http://schemas.openxmlformats.org/presentationml/2006/ole">
            <mc:AlternateContent xmlns:mc="http://schemas.openxmlformats.org/markup-compatibility/2006">
              <mc:Choice xmlns:v="urn:schemas-microsoft-com:vml" Requires="v">
                <p:oleObj spid="_x0000_s123910" r:id="rId11" imgW="1409088" imgH="545863" progId="Equation.3">
                  <p:embed/>
                </p:oleObj>
              </mc:Choice>
              <mc:Fallback>
                <p:oleObj r:id="rId11" imgW="1409088" imgH="545863" progId="Equation.3">
                  <p:embed/>
                  <p:pic>
                    <p:nvPicPr>
                      <p:cNvPr id="6154" name="Object 7">
                        <a:extLst>
                          <a:ext uri="{FF2B5EF4-FFF2-40B4-BE49-F238E27FC236}">
                            <a16:creationId xmlns:a16="http://schemas.microsoft.com/office/drawing/2014/main" id="{77338B01-8211-422E-A10B-C9110DF9986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925" y="4557163"/>
                        <a:ext cx="2971800" cy="1152525"/>
                      </a:xfrm>
                      <a:prstGeom prst="rect">
                        <a:avLst/>
                      </a:prstGeom>
                      <a:noFill/>
                      <a:ln>
                        <a:noFill/>
                      </a:ln>
                      <a:extLst>
                        <a:ext uri="{909E8E84-426E-40DD-AFC4-6F175D3DCCD1}">
                          <a14:hiddenFill xmlns:a14="http://schemas.microsoft.com/office/drawing/2010/main">
                            <a:solidFill>
                              <a:srgbClr val="C7ED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5A1CEA68-E7CB-4489-AA66-E8F0628685AA}"/>
              </a:ext>
            </a:extLst>
          </p:cNvPr>
          <p:cNvSpPr>
            <a:spLocks noGrp="1" noChangeArrowheads="1"/>
          </p:cNvSpPr>
          <p:nvPr>
            <p:ph type="title"/>
          </p:nvPr>
        </p:nvSpPr>
        <p:spPr>
          <a:xfrm>
            <a:off x="971600" y="42863"/>
            <a:ext cx="5724475" cy="836612"/>
          </a:xfrm>
        </p:spPr>
        <p:txBody>
          <a:bodyPr/>
          <a:lstStyle/>
          <a:p>
            <a:pPr algn="l" eaLnBrk="1" hangingPunct="1"/>
            <a:r>
              <a:rPr lang="en-US" altLang="zh-CN" sz="3600" b="1" dirty="0">
                <a:effectLst>
                  <a:outerShdw blurRad="38100" dist="38100" dir="2700000" algn="tl">
                    <a:srgbClr val="C0C0C0"/>
                  </a:outerShdw>
                </a:effectLst>
              </a:rPr>
              <a:t>2.2.2 </a:t>
            </a:r>
            <a:r>
              <a:rPr lang="zh-CN" altLang="en-US" sz="3600" b="1" dirty="0">
                <a:effectLst>
                  <a:outerShdw blurRad="38100" dist="38100" dir="2700000" algn="tl">
                    <a:srgbClr val="C0C0C0"/>
                  </a:outerShdw>
                </a:effectLst>
              </a:rPr>
              <a:t>专家控制的基本原理 </a:t>
            </a:r>
          </a:p>
        </p:txBody>
      </p:sp>
      <p:sp>
        <p:nvSpPr>
          <p:cNvPr id="24579" name="Text Box 3">
            <a:extLst>
              <a:ext uri="{FF2B5EF4-FFF2-40B4-BE49-F238E27FC236}">
                <a16:creationId xmlns:a16="http://schemas.microsoft.com/office/drawing/2014/main" id="{BA3DE00E-BECB-47C2-BE90-54BE992556A5}"/>
              </a:ext>
            </a:extLst>
          </p:cNvPr>
          <p:cNvSpPr txBox="1">
            <a:spLocks noChangeArrowheads="1"/>
          </p:cNvSpPr>
          <p:nvPr/>
        </p:nvSpPr>
        <p:spPr bwMode="auto">
          <a:xfrm>
            <a:off x="611188" y="1268413"/>
            <a:ext cx="7537450" cy="954087"/>
          </a:xfrm>
          <a:prstGeom prst="rect">
            <a:avLst/>
          </a:prstGeom>
          <a:noFill/>
          <a:ln>
            <a:noFill/>
          </a:ln>
          <a:effec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None/>
            </a:pPr>
            <a:r>
              <a:rPr kumimoji="1" lang="en-US" altLang="zh-CN" sz="2800" b="1">
                <a:effectLst>
                  <a:outerShdw blurRad="38100" dist="38100" dir="2700000" algn="tl">
                    <a:srgbClr val="C0C0C0"/>
                  </a:outerShdw>
                </a:effectLst>
                <a:latin typeface="Times New Roman" panose="02020603050405020304" pitchFamily="18" charset="0"/>
              </a:rPr>
              <a:t>2 </a:t>
            </a:r>
            <a:r>
              <a:rPr kumimoji="1" lang="zh-CN" altLang="en-US" sz="2800" b="1">
                <a:effectLst>
                  <a:outerShdw blurRad="38100" dist="38100" dir="2700000" algn="tl">
                    <a:srgbClr val="C0C0C0"/>
                  </a:outerShdw>
                </a:effectLst>
                <a:latin typeface="Times New Roman" panose="02020603050405020304" pitchFamily="18" charset="0"/>
              </a:rPr>
              <a:t>间接型</a:t>
            </a:r>
            <a:r>
              <a:rPr kumimoji="1" lang="zh-CN" altLang="en-US" sz="2800" b="1">
                <a:effectLst>
                  <a:outerShdw blurRad="38100" dist="38100" dir="2700000" algn="tl">
                    <a:srgbClr val="C0C0C0"/>
                  </a:outerShdw>
                </a:effectLst>
                <a:latin typeface="宋体" panose="02010600030101010101" pitchFamily="2" charset="-122"/>
              </a:rPr>
              <a:t>专家控制器</a:t>
            </a:r>
            <a:r>
              <a:rPr kumimoji="1" lang="zh-CN" altLang="en-US" sz="2800" b="1">
                <a:effectLst>
                  <a:outerShdw blurRad="38100" dist="38100" dir="2700000" algn="tl">
                    <a:srgbClr val="C0C0C0"/>
                  </a:outerShdw>
                </a:effectLst>
                <a:latin typeface="Times New Roman" panose="02020603050405020304" pitchFamily="18" charset="0"/>
              </a:rPr>
              <a:t>（对控制算法、控制器及参数进行调度和配置）</a:t>
            </a:r>
          </a:p>
        </p:txBody>
      </p:sp>
      <p:pic>
        <p:nvPicPr>
          <p:cNvPr id="36868" name="Picture 25">
            <a:extLst>
              <a:ext uri="{FF2B5EF4-FFF2-40B4-BE49-F238E27FC236}">
                <a16:creationId xmlns:a16="http://schemas.microsoft.com/office/drawing/2014/main" id="{549E326D-8F82-4FD7-B1EF-42A98292B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6032"/>
          <a:stretch>
            <a:fillRect/>
          </a:stretch>
        </p:blipFill>
        <p:spPr bwMode="auto">
          <a:xfrm>
            <a:off x="539750" y="2276475"/>
            <a:ext cx="7989888"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F742AA55-C237-4100-B2AE-87A8166C33CD}"/>
              </a:ext>
            </a:extLst>
          </p:cNvPr>
          <p:cNvSpPr>
            <a:spLocks noChangeArrowheads="1"/>
          </p:cNvSpPr>
          <p:nvPr/>
        </p:nvSpPr>
        <p:spPr bwMode="auto">
          <a:xfrm>
            <a:off x="323850" y="1125538"/>
            <a:ext cx="9144000"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3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网络的权向量为：</a:t>
            </a:r>
          </a:p>
          <a:p>
            <a:pPr marL="0" marR="0" lvl="0" indent="266700" algn="r" defTabSz="914400" rtl="0" eaLnBrk="0" fontAlgn="base" latinLnBrk="0" hangingPunct="0">
              <a:lnSpc>
                <a:spcPct val="13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a:t>
            </a:r>
          </a:p>
          <a:p>
            <a:pPr marL="0" marR="0" lvl="0" indent="266700" algn="r" defTabSz="914400" rtl="0" eaLnBrk="0" fontAlgn="base" latinLnBrk="0" hangingPunct="0">
              <a:lnSpc>
                <a:spcPct val="13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a:t>
            </a:r>
          </a:p>
          <a:p>
            <a:pPr marL="0" marR="0" lvl="0" indent="266700" algn="just" defTabSz="914400" rtl="0" eaLnBrk="0" fontAlgn="base" latinLnBrk="0" hangingPunct="0">
              <a:lnSpc>
                <a:spcPct val="130000"/>
              </a:lnSpc>
              <a:spcBef>
                <a:spcPct val="0"/>
              </a:spcBef>
              <a:spcAft>
                <a:spcPct val="0"/>
              </a:spcAft>
              <a:buClrTx/>
              <a:buSzTx/>
              <a:buFontTx/>
              <a:buNone/>
              <a:tabLst/>
              <a:defRPr/>
            </a:pPr>
            <a:endPar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0" marR="0" lvl="0" indent="266700" algn="l" defTabSz="914400" rtl="0" eaLnBrk="0" fontAlgn="base" latinLnBrk="0" hangingPunct="0">
              <a:lnSpc>
                <a:spcPct val="130000"/>
              </a:lnSpc>
              <a:spcBef>
                <a:spcPct val="0"/>
              </a:spcBef>
              <a:spcAft>
                <a:spcPct val="0"/>
              </a:spcAft>
              <a:buClrTx/>
              <a:buSzTx/>
              <a:buFontTx/>
              <a:buNone/>
              <a:tabLst/>
              <a:defRPr/>
            </a:pPr>
            <a:endPar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graphicFrame>
        <p:nvGraphicFramePr>
          <p:cNvPr id="7171" name="Object 3">
            <a:extLst>
              <a:ext uri="{FF2B5EF4-FFF2-40B4-BE49-F238E27FC236}">
                <a16:creationId xmlns:a16="http://schemas.microsoft.com/office/drawing/2014/main" id="{972D774B-139D-4328-B821-116741B9B17F}"/>
              </a:ext>
            </a:extLst>
          </p:cNvPr>
          <p:cNvGraphicFramePr>
            <a:graphicFrameLocks noChangeAspect="1"/>
          </p:cNvGraphicFramePr>
          <p:nvPr/>
        </p:nvGraphicFramePr>
        <p:xfrm>
          <a:off x="3344863" y="1216025"/>
          <a:ext cx="2667000" cy="503238"/>
        </p:xfrm>
        <a:graphic>
          <a:graphicData uri="http://schemas.openxmlformats.org/presentationml/2006/ole">
            <mc:AlternateContent xmlns:mc="http://schemas.openxmlformats.org/markup-compatibility/2006">
              <mc:Choice xmlns:v="urn:schemas-microsoft-com:vml" Requires="v">
                <p:oleObj spid="_x0000_s124930" r:id="rId4" imgW="1358310" imgH="253890" progId="Equation.3">
                  <p:embed/>
                </p:oleObj>
              </mc:Choice>
              <mc:Fallback>
                <p:oleObj r:id="rId4" imgW="1358310" imgH="253890" progId="Equation.3">
                  <p:embed/>
                  <p:pic>
                    <p:nvPicPr>
                      <p:cNvPr id="7171" name="Object 3">
                        <a:extLst>
                          <a:ext uri="{FF2B5EF4-FFF2-40B4-BE49-F238E27FC236}">
                            <a16:creationId xmlns:a16="http://schemas.microsoft.com/office/drawing/2014/main" id="{972D774B-139D-4328-B821-116741B9B1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4863" y="1216025"/>
                        <a:ext cx="2667000" cy="503238"/>
                      </a:xfrm>
                      <a:prstGeom prst="rect">
                        <a:avLst/>
                      </a:prstGeom>
                      <a:noFill/>
                      <a:ln>
                        <a:noFill/>
                      </a:ln>
                      <a:extLst>
                        <a:ext uri="{909E8E84-426E-40DD-AFC4-6F175D3DCCD1}">
                          <a14:hiddenFill xmlns:a14="http://schemas.microsoft.com/office/drawing/2010/main">
                            <a:solidFill>
                              <a:srgbClr val="C7ED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2" name="Object 4">
            <a:extLst>
              <a:ext uri="{FF2B5EF4-FFF2-40B4-BE49-F238E27FC236}">
                <a16:creationId xmlns:a16="http://schemas.microsoft.com/office/drawing/2014/main" id="{5CF4E1E1-314C-4FDF-9C4E-94077D06339B}"/>
              </a:ext>
            </a:extLst>
          </p:cNvPr>
          <p:cNvGraphicFramePr>
            <a:graphicFrameLocks noChangeAspect="1"/>
          </p:cNvGraphicFramePr>
          <p:nvPr/>
        </p:nvGraphicFramePr>
        <p:xfrm>
          <a:off x="3344863" y="1890713"/>
          <a:ext cx="4267200" cy="503237"/>
        </p:xfrm>
        <a:graphic>
          <a:graphicData uri="http://schemas.openxmlformats.org/presentationml/2006/ole">
            <mc:AlternateContent xmlns:mc="http://schemas.openxmlformats.org/markup-compatibility/2006">
              <mc:Choice xmlns:v="urn:schemas-microsoft-com:vml" Requires="v">
                <p:oleObj spid="_x0000_s124931" r:id="rId6" imgW="2019300" imgH="241300" progId="Equation.3">
                  <p:embed/>
                </p:oleObj>
              </mc:Choice>
              <mc:Fallback>
                <p:oleObj r:id="rId6" imgW="2019300" imgH="241300" progId="Equation.3">
                  <p:embed/>
                  <p:pic>
                    <p:nvPicPr>
                      <p:cNvPr id="7172" name="Object 4">
                        <a:extLst>
                          <a:ext uri="{FF2B5EF4-FFF2-40B4-BE49-F238E27FC236}">
                            <a16:creationId xmlns:a16="http://schemas.microsoft.com/office/drawing/2014/main" id="{5CF4E1E1-314C-4FDF-9C4E-94077D0633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4863" y="1890713"/>
                        <a:ext cx="4267200" cy="503237"/>
                      </a:xfrm>
                      <a:prstGeom prst="rect">
                        <a:avLst/>
                      </a:prstGeom>
                      <a:noFill/>
                      <a:ln>
                        <a:noFill/>
                      </a:ln>
                      <a:extLst>
                        <a:ext uri="{909E8E84-426E-40DD-AFC4-6F175D3DCCD1}">
                          <a14:hiddenFill xmlns:a14="http://schemas.microsoft.com/office/drawing/2010/main">
                            <a:solidFill>
                              <a:srgbClr val="C7ED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3" name="Object 5">
            <a:extLst>
              <a:ext uri="{FF2B5EF4-FFF2-40B4-BE49-F238E27FC236}">
                <a16:creationId xmlns:a16="http://schemas.microsoft.com/office/drawing/2014/main" id="{14529FA1-A257-41DE-B634-BF22928AF158}"/>
              </a:ext>
            </a:extLst>
          </p:cNvPr>
          <p:cNvGraphicFramePr>
            <a:graphicFrameLocks noChangeAspect="1"/>
          </p:cNvGraphicFramePr>
          <p:nvPr/>
        </p:nvGraphicFramePr>
        <p:xfrm>
          <a:off x="1258888" y="2468563"/>
          <a:ext cx="381000" cy="336550"/>
        </p:xfrm>
        <a:graphic>
          <a:graphicData uri="http://schemas.openxmlformats.org/presentationml/2006/ole">
            <mc:AlternateContent xmlns:mc="http://schemas.openxmlformats.org/markup-compatibility/2006">
              <mc:Choice xmlns:v="urn:schemas-microsoft-com:vml" Requires="v">
                <p:oleObj spid="_x0000_s124932" r:id="rId8" imgW="164957" imgH="139579" progId="Equation.3">
                  <p:embed/>
                </p:oleObj>
              </mc:Choice>
              <mc:Fallback>
                <p:oleObj r:id="rId8" imgW="164957" imgH="139579" progId="Equation.3">
                  <p:embed/>
                  <p:pic>
                    <p:nvPicPr>
                      <p:cNvPr id="7173" name="Object 5">
                        <a:extLst>
                          <a:ext uri="{FF2B5EF4-FFF2-40B4-BE49-F238E27FC236}">
                            <a16:creationId xmlns:a16="http://schemas.microsoft.com/office/drawing/2014/main" id="{14529FA1-A257-41DE-B634-BF22928AF15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8888" y="2468563"/>
                        <a:ext cx="381000" cy="336550"/>
                      </a:xfrm>
                      <a:prstGeom prst="rect">
                        <a:avLst/>
                      </a:prstGeom>
                      <a:noFill/>
                      <a:ln>
                        <a:noFill/>
                      </a:ln>
                      <a:extLst>
                        <a:ext uri="{909E8E84-426E-40DD-AFC4-6F175D3DCCD1}">
                          <a14:hiddenFill xmlns:a14="http://schemas.microsoft.com/office/drawing/2010/main">
                            <a:solidFill>
                              <a:srgbClr val="C7ED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4" name="Text Box 6">
            <a:extLst>
              <a:ext uri="{FF2B5EF4-FFF2-40B4-BE49-F238E27FC236}">
                <a16:creationId xmlns:a16="http://schemas.microsoft.com/office/drawing/2014/main" id="{0491C928-1E8B-48B4-B4A9-025B3150ACCD}"/>
              </a:ext>
            </a:extLst>
          </p:cNvPr>
          <p:cNvSpPr txBox="1">
            <a:spLocks noChangeArrowheads="1"/>
          </p:cNvSpPr>
          <p:nvPr/>
        </p:nvSpPr>
        <p:spPr bwMode="auto">
          <a:xfrm>
            <a:off x="571500" y="3060700"/>
            <a:ext cx="6553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0" i="0" u="none" strike="noStrike" kern="1200" cap="none" spc="0" normalizeH="0" baseline="0" noProof="0" dirty="0">
                <a:ln>
                  <a:noFill/>
                </a:ln>
                <a:solidFill>
                  <a:srgbClr val="0432FF"/>
                </a:solidFill>
                <a:effectLst/>
                <a:uLnTx/>
                <a:uFillTx/>
                <a:latin typeface="Microsoft YaHei" panose="020B0503020204020204" pitchFamily="34" charset="-122"/>
                <a:ea typeface="Microsoft YaHei" panose="020B0503020204020204" pitchFamily="34" charset="-122"/>
                <a:cs typeface="+mn-cs"/>
              </a:rPr>
              <a:t>控制律为：</a:t>
            </a:r>
          </a:p>
        </p:txBody>
      </p:sp>
      <p:graphicFrame>
        <p:nvGraphicFramePr>
          <p:cNvPr id="7175" name="Object 7">
            <a:extLst>
              <a:ext uri="{FF2B5EF4-FFF2-40B4-BE49-F238E27FC236}">
                <a16:creationId xmlns:a16="http://schemas.microsoft.com/office/drawing/2014/main" id="{13105924-CA46-420D-832E-80022C77F42B}"/>
              </a:ext>
            </a:extLst>
          </p:cNvPr>
          <p:cNvGraphicFramePr>
            <a:graphicFrameLocks noChangeAspect="1"/>
          </p:cNvGraphicFramePr>
          <p:nvPr/>
        </p:nvGraphicFramePr>
        <p:xfrm>
          <a:off x="2271713" y="2994025"/>
          <a:ext cx="3048000" cy="661988"/>
        </p:xfrm>
        <a:graphic>
          <a:graphicData uri="http://schemas.openxmlformats.org/presentationml/2006/ole">
            <mc:AlternateContent xmlns:mc="http://schemas.openxmlformats.org/markup-compatibility/2006">
              <mc:Choice xmlns:v="urn:schemas-microsoft-com:vml" Requires="v">
                <p:oleObj spid="_x0000_s124933" name="Equation" r:id="rId10" imgW="863225" imgH="190417" progId="Equation.3">
                  <p:embed/>
                </p:oleObj>
              </mc:Choice>
              <mc:Fallback>
                <p:oleObj name="Equation" r:id="rId10" imgW="863225" imgH="190417" progId="Equation.3">
                  <p:embed/>
                  <p:pic>
                    <p:nvPicPr>
                      <p:cNvPr id="7175" name="Object 7">
                        <a:extLst>
                          <a:ext uri="{FF2B5EF4-FFF2-40B4-BE49-F238E27FC236}">
                            <a16:creationId xmlns:a16="http://schemas.microsoft.com/office/drawing/2014/main" id="{13105924-CA46-420D-832E-80022C77F42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71713" y="2994025"/>
                        <a:ext cx="3048000" cy="661988"/>
                      </a:xfrm>
                      <a:prstGeom prst="rect">
                        <a:avLst/>
                      </a:prstGeom>
                      <a:noFill/>
                      <a:ln>
                        <a:noFill/>
                      </a:ln>
                      <a:extLst>
                        <a:ext uri="{909E8E84-426E-40DD-AFC4-6F175D3DCCD1}">
                          <a14:hiddenFill xmlns:a14="http://schemas.microsoft.com/office/drawing/2010/main">
                            <a:solidFill>
                              <a:srgbClr val="C7ED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6" name="矩形 1">
            <a:extLst>
              <a:ext uri="{FF2B5EF4-FFF2-40B4-BE49-F238E27FC236}">
                <a16:creationId xmlns:a16="http://schemas.microsoft.com/office/drawing/2014/main" id="{769E9875-03B3-47A5-87D8-0471CDA0F6CA}"/>
              </a:ext>
            </a:extLst>
          </p:cNvPr>
          <p:cNvSpPr>
            <a:spLocks noChangeArrowheads="1"/>
          </p:cNvSpPr>
          <p:nvPr/>
        </p:nvSpPr>
        <p:spPr bwMode="auto">
          <a:xfrm>
            <a:off x="1042988" y="298450"/>
            <a:ext cx="51308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3.1  RBF</a:t>
            </a:r>
            <a:r>
              <a:rPr kumimoji="0" lang="zh-CN" altLang="en-US" sz="32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网络监督控制算法</a:t>
            </a:r>
            <a:endParaRPr kumimoji="0" lang="zh-CN" altLang="en-US" sz="32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9" name="Text Box 6">
            <a:extLst>
              <a:ext uri="{FF2B5EF4-FFF2-40B4-BE49-F238E27FC236}">
                <a16:creationId xmlns:a16="http://schemas.microsoft.com/office/drawing/2014/main" id="{AC716B24-FB87-4B2C-AFB3-740F06260C24}"/>
              </a:ext>
            </a:extLst>
          </p:cNvPr>
          <p:cNvSpPr txBox="1">
            <a:spLocks noChangeArrowheads="1"/>
          </p:cNvSpPr>
          <p:nvPr/>
        </p:nvSpPr>
        <p:spPr bwMode="auto">
          <a:xfrm>
            <a:off x="1090506" y="6266300"/>
            <a:ext cx="448960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0"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cs"/>
              </a:rPr>
              <a:t>如何设计网络调整的性能指标 ？</a:t>
            </a:r>
          </a:p>
        </p:txBody>
      </p:sp>
      <p:sp>
        <p:nvSpPr>
          <p:cNvPr id="7178" name="Text Box 6">
            <a:extLst>
              <a:ext uri="{FF2B5EF4-FFF2-40B4-BE49-F238E27FC236}">
                <a16:creationId xmlns:a16="http://schemas.microsoft.com/office/drawing/2014/main" id="{E79A15CA-C41C-4651-A3EC-1B97C7B52B22}"/>
              </a:ext>
            </a:extLst>
          </p:cNvPr>
          <p:cNvSpPr txBox="1">
            <a:spLocks noChangeArrowheads="1"/>
          </p:cNvSpPr>
          <p:nvPr/>
        </p:nvSpPr>
        <p:spPr bwMode="auto">
          <a:xfrm>
            <a:off x="714375" y="1868488"/>
            <a:ext cx="6553200"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0" fontAlgn="base" latinLnBrk="0" hangingPunct="0">
              <a:lnSpc>
                <a:spcPct val="13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RBF</a:t>
            </a:r>
            <a:r>
              <a:rPr kumimoji="1" lang="zh-CN" altLang="en-US"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网络的输出为：</a:t>
            </a:r>
          </a:p>
        </p:txBody>
      </p:sp>
      <p:sp>
        <p:nvSpPr>
          <p:cNvPr id="7179" name="Text Box 6">
            <a:extLst>
              <a:ext uri="{FF2B5EF4-FFF2-40B4-BE49-F238E27FC236}">
                <a16:creationId xmlns:a16="http://schemas.microsoft.com/office/drawing/2014/main" id="{5F881B13-3603-4464-BB45-3F258272B4D9}"/>
              </a:ext>
            </a:extLst>
          </p:cNvPr>
          <p:cNvSpPr txBox="1">
            <a:spLocks noChangeArrowheads="1"/>
          </p:cNvSpPr>
          <p:nvPr/>
        </p:nvSpPr>
        <p:spPr bwMode="auto">
          <a:xfrm>
            <a:off x="519113" y="2359025"/>
            <a:ext cx="65532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0" fontAlgn="base" latinLnBrk="0" hangingPunct="0">
              <a:lnSpc>
                <a:spcPct val="130000"/>
              </a:lnSpc>
              <a:spcBef>
                <a:spcPct val="0"/>
              </a:spcBef>
              <a:spcAft>
                <a:spcPct val="0"/>
              </a:spcAft>
              <a:buClrTx/>
              <a:buSzTx/>
              <a:buFontTx/>
              <a:buNone/>
              <a:tabLst/>
              <a:defRPr/>
            </a:pPr>
            <a:r>
              <a:rPr kumimoji="1" lang="zh-CN" altLang="en-US"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其中    为</a:t>
            </a:r>
            <a:r>
              <a:rPr kumimoji="1" lang="en-US" altLang="zh-CN"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RBF</a:t>
            </a:r>
            <a:r>
              <a:rPr kumimoji="1" lang="zh-CN" altLang="en-US"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网络隐层神经元的个数。</a:t>
            </a:r>
          </a:p>
        </p:txBody>
      </p:sp>
      <p:grpSp>
        <p:nvGrpSpPr>
          <p:cNvPr id="7180" name="组合 1">
            <a:extLst>
              <a:ext uri="{FF2B5EF4-FFF2-40B4-BE49-F238E27FC236}">
                <a16:creationId xmlns:a16="http://schemas.microsoft.com/office/drawing/2014/main" id="{6EC28AC9-74C7-4DFE-877C-8C395180FC6D}"/>
              </a:ext>
            </a:extLst>
          </p:cNvPr>
          <p:cNvGrpSpPr>
            <a:grpSpLocks/>
          </p:cNvGrpSpPr>
          <p:nvPr/>
        </p:nvGrpSpPr>
        <p:grpSpPr bwMode="auto">
          <a:xfrm>
            <a:off x="4696526" y="3790375"/>
            <a:ext cx="3893357" cy="2303463"/>
            <a:chOff x="3392763" y="4001812"/>
            <a:chExt cx="3893627" cy="2303138"/>
          </a:xfrm>
        </p:grpSpPr>
        <p:graphicFrame>
          <p:nvGraphicFramePr>
            <p:cNvPr id="7181" name="对象 9">
              <a:extLst>
                <a:ext uri="{FF2B5EF4-FFF2-40B4-BE49-F238E27FC236}">
                  <a16:creationId xmlns:a16="http://schemas.microsoft.com/office/drawing/2014/main" id="{73D7142E-084F-4396-9C09-403A3B65CF1D}"/>
                </a:ext>
              </a:extLst>
            </p:cNvPr>
            <p:cNvGraphicFramePr>
              <a:graphicFrameLocks noChangeAspect="1"/>
            </p:cNvGraphicFramePr>
            <p:nvPr/>
          </p:nvGraphicFramePr>
          <p:xfrm>
            <a:off x="3392763" y="4001812"/>
            <a:ext cx="3767782" cy="2303138"/>
          </p:xfrm>
          <a:graphic>
            <a:graphicData uri="http://schemas.openxmlformats.org/presentationml/2006/ole">
              <mc:AlternateContent xmlns:mc="http://schemas.openxmlformats.org/markup-compatibility/2006">
                <mc:Choice xmlns:v="urn:schemas-microsoft-com:vml" Requires="v">
                  <p:oleObj spid="_x0000_s124934" name="BMP 图象" r:id="rId12" imgW="2638095" imgH="1467055" progId="PBrush">
                    <p:embed/>
                  </p:oleObj>
                </mc:Choice>
                <mc:Fallback>
                  <p:oleObj name="BMP 图象" r:id="rId12" imgW="2638095" imgH="1467055" progId="PBrush">
                    <p:embed/>
                    <p:pic>
                      <p:nvPicPr>
                        <p:cNvPr id="7181" name="对象 9">
                          <a:extLst>
                            <a:ext uri="{FF2B5EF4-FFF2-40B4-BE49-F238E27FC236}">
                              <a16:creationId xmlns:a16="http://schemas.microsoft.com/office/drawing/2014/main" id="{73D7142E-084F-4396-9C09-403A3B65CF1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92763" y="4001812"/>
                          <a:ext cx="3767782" cy="230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82" name="文本框 1">
              <a:extLst>
                <a:ext uri="{FF2B5EF4-FFF2-40B4-BE49-F238E27FC236}">
                  <a16:creationId xmlns:a16="http://schemas.microsoft.com/office/drawing/2014/main" id="{18EEB335-DC6E-42CA-AF85-B8E2E89619CF}"/>
                </a:ext>
              </a:extLst>
            </p:cNvPr>
            <p:cNvSpPr txBox="1">
              <a:spLocks noChangeArrowheads="1"/>
            </p:cNvSpPr>
            <p:nvPr/>
          </p:nvSpPr>
          <p:spPr bwMode="auto">
            <a:xfrm>
              <a:off x="6652839" y="5077322"/>
              <a:ext cx="633551" cy="3692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1800" b="0"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u</a:t>
              </a:r>
              <a:r>
                <a:rPr kumimoji="1" lang="en-US" altLang="zh-CN" sz="1800" b="0" i="1"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mn-cs"/>
                </a:rPr>
                <a:t>n</a:t>
              </a:r>
              <a:r>
                <a:rPr kumimoji="1" lang="en-US" altLang="zh-CN" sz="1800" b="0"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(k)</a:t>
              </a:r>
              <a:endParaRPr kumimoji="1" lang="zh-CN" altLang="en-US" sz="1800" b="0"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sp>
        <p:nvSpPr>
          <p:cNvPr id="2" name="矩形 1">
            <a:extLst>
              <a:ext uri="{FF2B5EF4-FFF2-40B4-BE49-F238E27FC236}">
                <a16:creationId xmlns:a16="http://schemas.microsoft.com/office/drawing/2014/main" id="{79E1BDAC-836A-4D0F-AFC9-E3B31387F9D7}"/>
              </a:ext>
            </a:extLst>
          </p:cNvPr>
          <p:cNvSpPr/>
          <p:nvPr/>
        </p:nvSpPr>
        <p:spPr>
          <a:xfrm>
            <a:off x="519113" y="2994025"/>
            <a:ext cx="5133007" cy="6619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17" name="文本框 16">
            <a:extLst>
              <a:ext uri="{FF2B5EF4-FFF2-40B4-BE49-F238E27FC236}">
                <a16:creationId xmlns:a16="http://schemas.microsoft.com/office/drawing/2014/main" id="{BD21A5BE-D59B-4114-9E67-99FD3BC3B033}"/>
              </a:ext>
            </a:extLst>
          </p:cNvPr>
          <p:cNvSpPr txBox="1"/>
          <p:nvPr/>
        </p:nvSpPr>
        <p:spPr>
          <a:xfrm>
            <a:off x="6011863" y="6165304"/>
            <a:ext cx="1179464"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1" i="1" u="none" strike="noStrike" kern="1200" cap="none" spc="0" normalizeH="0" baseline="0" noProof="0" dirty="0">
                <a:ln>
                  <a:noFill/>
                </a:ln>
                <a:solidFill>
                  <a:srgbClr val="0070C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u</a:t>
            </a:r>
            <a:r>
              <a:rPr kumimoji="1" lang="en-US" altLang="zh-CN" sz="2400" b="1" i="1" u="none" strike="noStrike" kern="1200" cap="none" spc="0" normalizeH="0" baseline="-25000" noProof="0" dirty="0">
                <a:ln>
                  <a:noFill/>
                </a:ln>
                <a:solidFill>
                  <a:srgbClr val="0070C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p</a:t>
            </a:r>
            <a:r>
              <a:rPr kumimoji="1" lang="en-US" altLang="zh-CN" sz="2400" b="1" i="0" u="none" strike="noStrike" kern="1200" cap="none" spc="0" normalizeH="0" baseline="0" noProof="0" dirty="0">
                <a:ln>
                  <a:noFill/>
                </a:ln>
                <a:solidFill>
                  <a:srgbClr val="0070C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1" lang="en-US" altLang="zh-CN" sz="2400" b="1" i="1" u="none" strike="noStrike" kern="1200" cap="none" spc="0" normalizeH="0" baseline="0" noProof="0" dirty="0">
                <a:ln>
                  <a:noFill/>
                </a:ln>
                <a:solidFill>
                  <a:srgbClr val="0070C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k</a:t>
            </a:r>
            <a:r>
              <a:rPr kumimoji="1" lang="en-US" altLang="zh-CN" sz="2400" b="1" i="0" u="none" strike="noStrike" kern="1200" cap="none" spc="0" normalizeH="0" baseline="0" noProof="0" dirty="0">
                <a:ln>
                  <a:noFill/>
                </a:ln>
                <a:solidFill>
                  <a:srgbClr val="0070C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1" lang="zh-CN" altLang="en-US" sz="2400" b="1" i="0" u="none" strike="noStrike" kern="1200" cap="none" spc="0" normalizeH="0" baseline="0" noProof="0" dirty="0">
                <a:ln>
                  <a:noFill/>
                </a:ln>
                <a:solidFill>
                  <a:srgbClr val="0070C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 </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8" name="Object 3">
            <a:extLst>
              <a:ext uri="{FF2B5EF4-FFF2-40B4-BE49-F238E27FC236}">
                <a16:creationId xmlns:a16="http://schemas.microsoft.com/office/drawing/2014/main" id="{9B6421DF-6E62-456C-85A0-1345BA090527}"/>
              </a:ext>
            </a:extLst>
          </p:cNvPr>
          <p:cNvGraphicFramePr>
            <a:graphicFrameLocks noChangeAspect="1"/>
          </p:cNvGraphicFramePr>
          <p:nvPr/>
        </p:nvGraphicFramePr>
        <p:xfrm>
          <a:off x="223453" y="3725706"/>
          <a:ext cx="4136548" cy="2223738"/>
        </p:xfrm>
        <a:graphic>
          <a:graphicData uri="http://schemas.openxmlformats.org/presentationml/2006/ole">
            <mc:AlternateContent xmlns:mc="http://schemas.openxmlformats.org/markup-compatibility/2006">
              <mc:Choice xmlns:v="urn:schemas-microsoft-com:vml" Requires="v">
                <p:oleObj spid="_x0000_s124935" r:id="rId14" imgW="4060603" imgH="2210958" progId="Visio.Drawing.6">
                  <p:embed/>
                </p:oleObj>
              </mc:Choice>
              <mc:Fallback>
                <p:oleObj r:id="rId14" imgW="4060603" imgH="2210958" progId="Visio.Drawing.6">
                  <p:embed/>
                  <p:pic>
                    <p:nvPicPr>
                      <p:cNvPr id="18" name="Object 3">
                        <a:extLst>
                          <a:ext uri="{FF2B5EF4-FFF2-40B4-BE49-F238E27FC236}">
                            <a16:creationId xmlns:a16="http://schemas.microsoft.com/office/drawing/2014/main" id="{9B6421DF-6E62-456C-85A0-1345BA09052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3453" y="3725706"/>
                        <a:ext cx="4136548" cy="2223738"/>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29EAB609-622E-43DB-9598-5E9DEC341DEE}"/>
              </a:ext>
            </a:extLst>
          </p:cNvPr>
          <p:cNvSpPr>
            <a:spLocks noChangeArrowheads="1"/>
          </p:cNvSpPr>
          <p:nvPr/>
        </p:nvSpPr>
        <p:spPr bwMode="auto">
          <a:xfrm>
            <a:off x="727075" y="1235075"/>
            <a:ext cx="5867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设神经网络调整的性能指标为：</a:t>
            </a:r>
            <a:endPar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9219" name="Object 3">
            <a:extLst>
              <a:ext uri="{FF2B5EF4-FFF2-40B4-BE49-F238E27FC236}">
                <a16:creationId xmlns:a16="http://schemas.microsoft.com/office/drawing/2014/main" id="{32E826C5-C750-4B41-928B-9D51FAFD97A9}"/>
              </a:ext>
            </a:extLst>
          </p:cNvPr>
          <p:cNvGraphicFramePr>
            <a:graphicFrameLocks noChangeAspect="1"/>
          </p:cNvGraphicFramePr>
          <p:nvPr/>
        </p:nvGraphicFramePr>
        <p:xfrm>
          <a:off x="5211074" y="1129664"/>
          <a:ext cx="2766801" cy="731838"/>
        </p:xfrm>
        <a:graphic>
          <a:graphicData uri="http://schemas.openxmlformats.org/presentationml/2006/ole">
            <mc:AlternateContent xmlns:mc="http://schemas.openxmlformats.org/markup-compatibility/2006">
              <mc:Choice xmlns:v="urn:schemas-microsoft-com:vml" Requires="v">
                <p:oleObj spid="_x0000_s125954" r:id="rId3" imgW="1473200" imgH="393700" progId="Equation.3">
                  <p:embed/>
                </p:oleObj>
              </mc:Choice>
              <mc:Fallback>
                <p:oleObj r:id="rId3" imgW="1473200" imgH="393700" progId="Equation.3">
                  <p:embed/>
                  <p:pic>
                    <p:nvPicPr>
                      <p:cNvPr id="9219" name="Object 3">
                        <a:extLst>
                          <a:ext uri="{FF2B5EF4-FFF2-40B4-BE49-F238E27FC236}">
                            <a16:creationId xmlns:a16="http://schemas.microsoft.com/office/drawing/2014/main" id="{32E826C5-C750-4B41-928B-9D51FAFD9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1074" y="1129664"/>
                        <a:ext cx="2766801" cy="731838"/>
                      </a:xfrm>
                      <a:prstGeom prst="rect">
                        <a:avLst/>
                      </a:prstGeom>
                      <a:noFill/>
                      <a:ln>
                        <a:noFill/>
                      </a:ln>
                    </p:spPr>
                  </p:pic>
                </p:oleObj>
              </mc:Fallback>
            </mc:AlternateContent>
          </a:graphicData>
        </a:graphic>
      </p:graphicFrame>
      <p:sp>
        <p:nvSpPr>
          <p:cNvPr id="9223" name="矩形 6">
            <a:extLst>
              <a:ext uri="{FF2B5EF4-FFF2-40B4-BE49-F238E27FC236}">
                <a16:creationId xmlns:a16="http://schemas.microsoft.com/office/drawing/2014/main" id="{FEFB5B1C-ED75-4CB0-9888-9215B3DD748F}"/>
              </a:ext>
            </a:extLst>
          </p:cNvPr>
          <p:cNvSpPr>
            <a:spLocks noChangeArrowheads="1"/>
          </p:cNvSpPr>
          <p:nvPr/>
        </p:nvSpPr>
        <p:spPr bwMode="auto">
          <a:xfrm>
            <a:off x="1042988" y="298450"/>
            <a:ext cx="5131533" cy="67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3.1  RBF</a:t>
            </a:r>
            <a:r>
              <a:rPr kumimoji="0" lang="zh-CN" altLang="en-US" sz="32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网络监督控制算法</a:t>
            </a:r>
            <a:endParaRPr kumimoji="0" lang="zh-CN" altLang="en-US" sz="32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10" name="Rectangle 2">
            <a:extLst>
              <a:ext uri="{FF2B5EF4-FFF2-40B4-BE49-F238E27FC236}">
                <a16:creationId xmlns:a16="http://schemas.microsoft.com/office/drawing/2014/main" id="{0175F58D-F38B-4362-882B-5C2548E1FF65}"/>
              </a:ext>
            </a:extLst>
          </p:cNvPr>
          <p:cNvSpPr>
            <a:spLocks noChangeArrowheads="1"/>
          </p:cNvSpPr>
          <p:nvPr/>
        </p:nvSpPr>
        <p:spPr bwMode="auto">
          <a:xfrm>
            <a:off x="727075" y="3284696"/>
            <a:ext cx="8034585"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神经网络权值的调整过程为：</a:t>
            </a:r>
          </a:p>
          <a:p>
            <a:pPr marL="0" marR="0" lvl="0" indent="0" algn="just" defTabSz="914400" rtl="0" eaLnBrk="0" fontAlgn="base" latinLnBrk="0" hangingPunct="0">
              <a:lnSpc>
                <a:spcPct val="130000"/>
              </a:lnSpc>
              <a:spcBef>
                <a:spcPct val="0"/>
              </a:spcBef>
              <a:spcAft>
                <a:spcPct val="0"/>
              </a:spcAft>
              <a:buClrTx/>
              <a:buSzTx/>
              <a:buFontTx/>
              <a:buNone/>
              <a:tabLst/>
              <a:defRPr/>
            </a:pPr>
            <a:endParaRPr kumimoji="1"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just" defTabSz="914400" rtl="0" eaLnBrk="0" fontAlgn="base" latinLnBrk="0" hangingPunct="0">
              <a:lnSpc>
                <a:spcPct val="13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其中  为学习速率， 为动量因子。</a:t>
            </a:r>
            <a:endPar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11" name="Object 3">
            <a:extLst>
              <a:ext uri="{FF2B5EF4-FFF2-40B4-BE49-F238E27FC236}">
                <a16:creationId xmlns:a16="http://schemas.microsoft.com/office/drawing/2014/main" id="{042CEEC5-F37A-457C-8653-2B70EA961B9A}"/>
              </a:ext>
            </a:extLst>
          </p:cNvPr>
          <p:cNvGraphicFramePr>
            <a:graphicFrameLocks noChangeAspect="1"/>
          </p:cNvGraphicFramePr>
          <p:nvPr/>
        </p:nvGraphicFramePr>
        <p:xfrm>
          <a:off x="1756024" y="3913346"/>
          <a:ext cx="5638800" cy="387350"/>
        </p:xfrm>
        <a:graphic>
          <a:graphicData uri="http://schemas.openxmlformats.org/presentationml/2006/ole">
            <mc:AlternateContent xmlns:mc="http://schemas.openxmlformats.org/markup-compatibility/2006">
              <mc:Choice xmlns:v="urn:schemas-microsoft-com:vml" Requires="v">
                <p:oleObj spid="_x0000_s125955" r:id="rId5" imgW="3187700" imgH="215900" progId="Equation.3">
                  <p:embed/>
                </p:oleObj>
              </mc:Choice>
              <mc:Fallback>
                <p:oleObj r:id="rId5" imgW="3187700" imgH="215900" progId="Equation.3">
                  <p:embed/>
                  <p:pic>
                    <p:nvPicPr>
                      <p:cNvPr id="11" name="Object 3">
                        <a:extLst>
                          <a:ext uri="{FF2B5EF4-FFF2-40B4-BE49-F238E27FC236}">
                            <a16:creationId xmlns:a16="http://schemas.microsoft.com/office/drawing/2014/main" id="{042CEEC5-F37A-457C-8653-2B70EA961B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6024" y="3913346"/>
                        <a:ext cx="56388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4">
            <a:extLst>
              <a:ext uri="{FF2B5EF4-FFF2-40B4-BE49-F238E27FC236}">
                <a16:creationId xmlns:a16="http://schemas.microsoft.com/office/drawing/2014/main" id="{15A129D8-C264-4033-A7BD-A83782CF5260}"/>
              </a:ext>
            </a:extLst>
          </p:cNvPr>
          <p:cNvGraphicFramePr>
            <a:graphicFrameLocks noChangeAspect="1"/>
          </p:cNvGraphicFramePr>
          <p:nvPr/>
        </p:nvGraphicFramePr>
        <p:xfrm>
          <a:off x="1354287" y="4292759"/>
          <a:ext cx="349250" cy="457200"/>
        </p:xfrm>
        <a:graphic>
          <a:graphicData uri="http://schemas.openxmlformats.org/presentationml/2006/ole">
            <mc:AlternateContent xmlns:mc="http://schemas.openxmlformats.org/markup-compatibility/2006">
              <mc:Choice xmlns:v="urn:schemas-microsoft-com:vml" Requires="v">
                <p:oleObj spid="_x0000_s125956" r:id="rId7" imgW="126780" imgH="164814" progId="Equation.3">
                  <p:embed/>
                </p:oleObj>
              </mc:Choice>
              <mc:Fallback>
                <p:oleObj r:id="rId7" imgW="126780" imgH="164814" progId="Equation.3">
                  <p:embed/>
                  <p:pic>
                    <p:nvPicPr>
                      <p:cNvPr id="12" name="Object 4">
                        <a:extLst>
                          <a:ext uri="{FF2B5EF4-FFF2-40B4-BE49-F238E27FC236}">
                            <a16:creationId xmlns:a16="http://schemas.microsoft.com/office/drawing/2014/main" id="{15A129D8-C264-4033-A7BD-A83782CF52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4287" y="4292759"/>
                        <a:ext cx="349250" cy="457200"/>
                      </a:xfrm>
                      <a:prstGeom prst="rect">
                        <a:avLst/>
                      </a:prstGeom>
                      <a:noFill/>
                      <a:ln>
                        <a:noFill/>
                      </a:ln>
                      <a:extLst>
                        <a:ext uri="{909E8E84-426E-40DD-AFC4-6F175D3DCCD1}">
                          <a14:hiddenFill xmlns:a14="http://schemas.microsoft.com/office/drawing/2010/main">
                            <a:solidFill>
                              <a:srgbClr val="C7ED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5">
            <a:extLst>
              <a:ext uri="{FF2B5EF4-FFF2-40B4-BE49-F238E27FC236}">
                <a16:creationId xmlns:a16="http://schemas.microsoft.com/office/drawing/2014/main" id="{AD4AAE49-3DFF-4BA6-A64E-E7E70EDD4016}"/>
              </a:ext>
            </a:extLst>
          </p:cNvPr>
          <p:cNvGraphicFramePr>
            <a:graphicFrameLocks noChangeAspect="1"/>
          </p:cNvGraphicFramePr>
          <p:nvPr/>
        </p:nvGraphicFramePr>
        <p:xfrm>
          <a:off x="3370412" y="4354671"/>
          <a:ext cx="381000" cy="357188"/>
        </p:xfrm>
        <a:graphic>
          <a:graphicData uri="http://schemas.openxmlformats.org/presentationml/2006/ole">
            <mc:AlternateContent xmlns:mc="http://schemas.openxmlformats.org/markup-compatibility/2006">
              <mc:Choice xmlns:v="urn:schemas-microsoft-com:vml" Requires="v">
                <p:oleObj spid="_x0000_s125957" r:id="rId9" imgW="152334" imgH="139639" progId="Equation.3">
                  <p:embed/>
                </p:oleObj>
              </mc:Choice>
              <mc:Fallback>
                <p:oleObj r:id="rId9" imgW="152334" imgH="139639" progId="Equation.3">
                  <p:embed/>
                  <p:pic>
                    <p:nvPicPr>
                      <p:cNvPr id="13" name="Object 5">
                        <a:extLst>
                          <a:ext uri="{FF2B5EF4-FFF2-40B4-BE49-F238E27FC236}">
                            <a16:creationId xmlns:a16="http://schemas.microsoft.com/office/drawing/2014/main" id="{AD4AAE49-3DFF-4BA6-A64E-E7E70EDD40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0412" y="4354671"/>
                        <a:ext cx="381000" cy="357188"/>
                      </a:xfrm>
                      <a:prstGeom prst="rect">
                        <a:avLst/>
                      </a:prstGeom>
                      <a:noFill/>
                      <a:ln>
                        <a:noFill/>
                      </a:ln>
                      <a:extLst>
                        <a:ext uri="{909E8E84-426E-40DD-AFC4-6F175D3DCCD1}">
                          <a14:hiddenFill xmlns:a14="http://schemas.microsoft.com/office/drawing/2010/main">
                            <a:solidFill>
                              <a:srgbClr val="C7ED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6">
            <a:extLst>
              <a:ext uri="{FF2B5EF4-FFF2-40B4-BE49-F238E27FC236}">
                <a16:creationId xmlns:a16="http://schemas.microsoft.com/office/drawing/2014/main" id="{62231278-4DC8-4AA5-87E3-CD92912BDF99}"/>
              </a:ext>
            </a:extLst>
          </p:cNvPr>
          <p:cNvGraphicFramePr>
            <a:graphicFrameLocks noChangeAspect="1"/>
          </p:cNvGraphicFramePr>
          <p:nvPr/>
        </p:nvGraphicFramePr>
        <p:xfrm>
          <a:off x="2105426" y="2490152"/>
          <a:ext cx="5256269" cy="838592"/>
        </p:xfrm>
        <a:graphic>
          <a:graphicData uri="http://schemas.openxmlformats.org/presentationml/2006/ole">
            <mc:AlternateContent xmlns:mc="http://schemas.openxmlformats.org/markup-compatibility/2006">
              <mc:Choice xmlns:v="urn:schemas-microsoft-com:vml" Requires="v">
                <p:oleObj spid="_x0000_s125958" name="Equation" r:id="rId11" imgW="2844720" imgH="469800" progId="Equation.DSMT4">
                  <p:embed/>
                </p:oleObj>
              </mc:Choice>
              <mc:Fallback>
                <p:oleObj name="Equation" r:id="rId11" imgW="2844720" imgH="469800" progId="Equation.DSMT4">
                  <p:embed/>
                  <p:pic>
                    <p:nvPicPr>
                      <p:cNvPr id="14" name="Object 6">
                        <a:extLst>
                          <a:ext uri="{FF2B5EF4-FFF2-40B4-BE49-F238E27FC236}">
                            <a16:creationId xmlns:a16="http://schemas.microsoft.com/office/drawing/2014/main" id="{62231278-4DC8-4AA5-87E3-CD92912BDF99}"/>
                          </a:ext>
                        </a:extLst>
                      </p:cNvPr>
                      <p:cNvPicPr>
                        <a:picLocks noChangeAspect="1" noChangeArrowheads="1"/>
                      </p:cNvPicPr>
                      <p:nvPr/>
                    </p:nvPicPr>
                    <p:blipFill>
                      <a:blip r:embed="rId12"/>
                      <a:srcRect/>
                      <a:stretch>
                        <a:fillRect/>
                      </a:stretch>
                    </p:blipFill>
                    <p:spPr bwMode="auto">
                      <a:xfrm>
                        <a:off x="2105426" y="2490152"/>
                        <a:ext cx="5256269" cy="838592"/>
                      </a:xfrm>
                      <a:prstGeom prst="rect">
                        <a:avLst/>
                      </a:prstGeom>
                      <a:noFill/>
                      <a:ln>
                        <a:noFill/>
                      </a:ln>
                    </p:spPr>
                  </p:pic>
                </p:oleObj>
              </mc:Fallback>
            </mc:AlternateContent>
          </a:graphicData>
        </a:graphic>
      </p:graphicFrame>
      <p:sp>
        <p:nvSpPr>
          <p:cNvPr id="15" name="Rectangle 4">
            <a:extLst>
              <a:ext uri="{FF2B5EF4-FFF2-40B4-BE49-F238E27FC236}">
                <a16:creationId xmlns:a16="http://schemas.microsoft.com/office/drawing/2014/main" id="{C08F9D8F-3B5D-42E8-BD2B-2EA4ADF55844}"/>
              </a:ext>
            </a:extLst>
          </p:cNvPr>
          <p:cNvSpPr>
            <a:spLocks noChangeArrowheads="1"/>
          </p:cNvSpPr>
          <p:nvPr/>
        </p:nvSpPr>
        <p:spPr bwMode="auto">
          <a:xfrm>
            <a:off x="470074" y="1986756"/>
            <a:ext cx="7239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采用梯度下降法调整网络的权值：</a:t>
            </a:r>
            <a:endPar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16" name="Object 3">
            <a:extLst>
              <a:ext uri="{FF2B5EF4-FFF2-40B4-BE49-F238E27FC236}">
                <a16:creationId xmlns:a16="http://schemas.microsoft.com/office/drawing/2014/main" id="{B67431AC-813D-442B-A09E-D331A678E4B0}"/>
              </a:ext>
            </a:extLst>
          </p:cNvPr>
          <p:cNvGraphicFramePr>
            <a:graphicFrameLocks noChangeAspect="1"/>
          </p:cNvGraphicFramePr>
          <p:nvPr/>
        </p:nvGraphicFramePr>
        <p:xfrm>
          <a:off x="2850785" y="4711859"/>
          <a:ext cx="3765550" cy="2024296"/>
        </p:xfrm>
        <a:graphic>
          <a:graphicData uri="http://schemas.openxmlformats.org/presentationml/2006/ole">
            <mc:AlternateContent xmlns:mc="http://schemas.openxmlformats.org/markup-compatibility/2006">
              <mc:Choice xmlns:v="urn:schemas-microsoft-com:vml" Requires="v">
                <p:oleObj spid="_x0000_s125959" r:id="rId13" imgW="4060603" imgH="2210958" progId="Visio.Drawing.6">
                  <p:embed/>
                </p:oleObj>
              </mc:Choice>
              <mc:Fallback>
                <p:oleObj r:id="rId13" imgW="4060603" imgH="2210958" progId="Visio.Drawing.6">
                  <p:embed/>
                  <p:pic>
                    <p:nvPicPr>
                      <p:cNvPr id="16" name="Object 3">
                        <a:extLst>
                          <a:ext uri="{FF2B5EF4-FFF2-40B4-BE49-F238E27FC236}">
                            <a16:creationId xmlns:a16="http://schemas.microsoft.com/office/drawing/2014/main" id="{B67431AC-813D-442B-A09E-D331A678E4B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50785" y="4711859"/>
                        <a:ext cx="3765550" cy="2024296"/>
                      </a:xfrm>
                      <a:prstGeom prst="rect">
                        <a:avLst/>
                      </a:prstGeom>
                      <a:noFill/>
                      <a:ln>
                        <a:noFill/>
                      </a:ln>
                    </p:spPr>
                  </p:pic>
                </p:oleObj>
              </mc:Fallback>
            </mc:AlternateContent>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8" name="Object 4">
            <a:extLst>
              <a:ext uri="{FF2B5EF4-FFF2-40B4-BE49-F238E27FC236}">
                <a16:creationId xmlns:a16="http://schemas.microsoft.com/office/drawing/2014/main" id="{9A0B16D7-0787-42E2-9434-CA16F1AADAAF}"/>
              </a:ext>
            </a:extLst>
          </p:cNvPr>
          <p:cNvGraphicFramePr>
            <a:graphicFrameLocks noChangeAspect="1"/>
          </p:cNvGraphicFramePr>
          <p:nvPr/>
        </p:nvGraphicFramePr>
        <p:xfrm>
          <a:off x="1547813" y="3284538"/>
          <a:ext cx="7061200" cy="3633787"/>
        </p:xfrm>
        <a:graphic>
          <a:graphicData uri="http://schemas.openxmlformats.org/presentationml/2006/ole">
            <mc:AlternateContent xmlns:mc="http://schemas.openxmlformats.org/markup-compatibility/2006">
              <mc:Choice xmlns:v="urn:schemas-microsoft-com:vml" Requires="v">
                <p:oleObj spid="_x0000_s126978" r:id="rId3" imgW="3226804" imgH="1681495" progId="Visio.Drawing.6">
                  <p:embed/>
                </p:oleObj>
              </mc:Choice>
              <mc:Fallback>
                <p:oleObj r:id="rId3" imgW="3226804" imgH="1681495" progId="Visio.Drawing.6">
                  <p:embed/>
                  <p:pic>
                    <p:nvPicPr>
                      <p:cNvPr id="19458" name="Object 4">
                        <a:extLst>
                          <a:ext uri="{FF2B5EF4-FFF2-40B4-BE49-F238E27FC236}">
                            <a16:creationId xmlns:a16="http://schemas.microsoft.com/office/drawing/2014/main" id="{9A0B16D7-0787-42E2-9434-CA16F1AADA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3284538"/>
                        <a:ext cx="7061200" cy="363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59" name="Text Box 2">
            <a:extLst>
              <a:ext uri="{FF2B5EF4-FFF2-40B4-BE49-F238E27FC236}">
                <a16:creationId xmlns:a16="http://schemas.microsoft.com/office/drawing/2014/main" id="{E16CD682-6FAF-4252-96B1-D5AF96C39D7F}"/>
              </a:ext>
            </a:extLst>
          </p:cNvPr>
          <p:cNvSpPr txBox="1">
            <a:spLocks noChangeArrowheads="1"/>
          </p:cNvSpPr>
          <p:nvPr/>
        </p:nvSpPr>
        <p:spPr bwMode="auto">
          <a:xfrm>
            <a:off x="107950" y="2967038"/>
            <a:ext cx="914400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50000"/>
              </a:spcBef>
              <a:spcAft>
                <a:spcPct val="0"/>
              </a:spcAft>
              <a:buClrTx/>
              <a:buSzTx/>
              <a:buFontTx/>
              <a:buNone/>
              <a:tabLst/>
              <a:defRPr/>
            </a:pPr>
            <a:r>
              <a:rPr kumimoji="1" lang="zh-CN" altLang="en-US" sz="28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 </a:t>
            </a:r>
            <a:endParaRPr kumimoji="1" lang="zh-CN" altLang="en-US"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2" name="矩形 1">
            <a:extLst>
              <a:ext uri="{FF2B5EF4-FFF2-40B4-BE49-F238E27FC236}">
                <a16:creationId xmlns:a16="http://schemas.microsoft.com/office/drawing/2014/main" id="{B9F898E9-E497-4D4F-8004-4F588D8FF944}"/>
              </a:ext>
            </a:extLst>
          </p:cNvPr>
          <p:cNvSpPr/>
          <p:nvPr/>
        </p:nvSpPr>
        <p:spPr>
          <a:xfrm>
            <a:off x="107950" y="1196975"/>
            <a:ext cx="8856663" cy="2359025"/>
          </a:xfrm>
          <a:prstGeom prst="rect">
            <a:avLst/>
          </a:prstGeom>
        </p:spPr>
        <p:txBody>
          <a:bodyPr>
            <a:spAutoFit/>
          </a:bodyPr>
          <a:lstStyle/>
          <a:p>
            <a:pPr marL="0" marR="0" lvl="0" indent="0" algn="just" defTabSz="914400" rtl="0" eaLnBrk="1" fontAlgn="base" latinLnBrk="0" hangingPunct="1">
              <a:lnSpc>
                <a:spcPct val="125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charset="-122"/>
                <a:ea typeface="Microsoft YaHei" charset="-122"/>
                <a:cs typeface="Microsoft YaHei" charset="-122"/>
              </a:rPr>
              <a:t>神经网络直接逆控制的可用性在相当程度上取决于</a:t>
            </a:r>
            <a:r>
              <a:rPr kumimoji="0" lang="zh-CN" altLang="en-US" sz="24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Microsoft YaHei" charset="-122"/>
                <a:ea typeface="Microsoft YaHei" charset="-122"/>
                <a:cs typeface="Microsoft YaHei" charset="-122"/>
              </a:rPr>
              <a:t>逆模型的准确精度</a:t>
            </a:r>
            <a:r>
              <a:rPr kumimoji="0" lang="zh-CN" altLang="en-US" sz="24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charset="-122"/>
                <a:ea typeface="Microsoft YaHei" charset="-122"/>
                <a:cs typeface="Microsoft YaHei" charset="-122"/>
              </a:rPr>
              <a:t>。由于缺乏反馈，简单连接的直接逆控制缺乏鲁棒性。为此，一般应使其具有在线学习能力，即作为逆模型的神经网络连接权能够在线调整。</a:t>
            </a:r>
            <a:r>
              <a:rPr kumimoji="1" lang="zh-CN" altLang="en-US" sz="2400" b="0" i="0" u="none" strike="noStrike" kern="1200" cap="none" spc="0" normalizeH="0" baseline="0" noProof="0" dirty="0">
                <a:ln>
                  <a:noFill/>
                </a:ln>
                <a:solidFill>
                  <a:srgbClr val="000000"/>
                </a:solidFill>
                <a:effectLst/>
                <a:uLnTx/>
                <a:uFillTx/>
                <a:latin typeface="Microsoft YaHei" charset="-122"/>
                <a:ea typeface="Microsoft YaHei" charset="-122"/>
                <a:cs typeface="Microsoft YaHei" charset="-122"/>
              </a:rPr>
              <a:t>图中，</a:t>
            </a:r>
            <a:r>
              <a:rPr kumimoji="1" lang="en-US" altLang="zh-CN" sz="2400" b="0" i="0" u="none" strike="noStrike" kern="1200" cap="none" spc="0" normalizeH="0" baseline="0" noProof="0" dirty="0">
                <a:ln>
                  <a:noFill/>
                </a:ln>
                <a:solidFill>
                  <a:srgbClr val="000000"/>
                </a:solidFill>
                <a:effectLst/>
                <a:uLnTx/>
                <a:uFillTx/>
                <a:latin typeface="Microsoft YaHei" charset="-122"/>
                <a:ea typeface="Microsoft YaHei" charset="-122"/>
                <a:cs typeface="Microsoft YaHei" charset="-122"/>
              </a:rPr>
              <a:t>NN1</a:t>
            </a:r>
            <a:r>
              <a:rPr kumimoji="1" lang="zh-CN" altLang="en-US" sz="2400" b="0" i="0" u="none" strike="noStrike" kern="1200" cap="none" spc="0" normalizeH="0" baseline="0" noProof="0" dirty="0">
                <a:ln>
                  <a:noFill/>
                </a:ln>
                <a:solidFill>
                  <a:srgbClr val="000000"/>
                </a:solidFill>
                <a:effectLst/>
                <a:uLnTx/>
                <a:uFillTx/>
                <a:latin typeface="Microsoft YaHei" charset="-122"/>
                <a:ea typeface="Microsoft YaHei" charset="-122"/>
                <a:cs typeface="Microsoft YaHei" charset="-122"/>
              </a:rPr>
              <a:t>和</a:t>
            </a:r>
            <a:r>
              <a:rPr kumimoji="1" lang="en-US" altLang="zh-CN" sz="2400" b="0" i="0" u="none" strike="noStrike" kern="1200" cap="none" spc="0" normalizeH="0" baseline="0" noProof="0" dirty="0">
                <a:ln>
                  <a:noFill/>
                </a:ln>
                <a:solidFill>
                  <a:srgbClr val="000000"/>
                </a:solidFill>
                <a:effectLst/>
                <a:uLnTx/>
                <a:uFillTx/>
                <a:latin typeface="Microsoft YaHei" charset="-122"/>
                <a:ea typeface="Microsoft YaHei" charset="-122"/>
                <a:cs typeface="Microsoft YaHei" charset="-122"/>
              </a:rPr>
              <a:t>NN2</a:t>
            </a:r>
            <a:r>
              <a:rPr kumimoji="1" lang="zh-CN" altLang="en-US" sz="2400" b="0" i="0" u="none" strike="noStrike" kern="1200" cap="none" spc="0" normalizeH="0" baseline="0" noProof="0" dirty="0">
                <a:ln>
                  <a:noFill/>
                </a:ln>
                <a:solidFill>
                  <a:srgbClr val="000000"/>
                </a:solidFill>
                <a:effectLst/>
                <a:uLnTx/>
                <a:uFillTx/>
                <a:latin typeface="Microsoft YaHei" charset="-122"/>
                <a:ea typeface="Microsoft YaHei" charset="-122"/>
                <a:cs typeface="Microsoft YaHei" charset="-122"/>
              </a:rPr>
              <a:t>为具有完全相同的网络结构，并采用相同的学习算法，分别实现对象的逆。</a:t>
            </a:r>
          </a:p>
        </p:txBody>
      </p:sp>
      <p:sp>
        <p:nvSpPr>
          <p:cNvPr id="19461" name="Text Box 4">
            <a:extLst>
              <a:ext uri="{FF2B5EF4-FFF2-40B4-BE49-F238E27FC236}">
                <a16:creationId xmlns:a16="http://schemas.microsoft.com/office/drawing/2014/main" id="{5234853F-A51D-4114-9384-94898E3E1C48}"/>
              </a:ext>
            </a:extLst>
          </p:cNvPr>
          <p:cNvSpPr txBox="1">
            <a:spLocks noChangeArrowheads="1"/>
          </p:cNvSpPr>
          <p:nvPr/>
        </p:nvSpPr>
        <p:spPr bwMode="auto">
          <a:xfrm>
            <a:off x="282575" y="6261100"/>
            <a:ext cx="4645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图</a:t>
            </a:r>
            <a:r>
              <a:rPr kumimoji="1"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3</a:t>
            </a:r>
            <a:r>
              <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a:t>
            </a:r>
            <a:r>
              <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zh-CN" altLang="en-US" sz="24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神经网络直接逆控制</a:t>
            </a: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4">
            <a:extLst>
              <a:ext uri="{FF2B5EF4-FFF2-40B4-BE49-F238E27FC236}">
                <a16:creationId xmlns:a16="http://schemas.microsoft.com/office/drawing/2014/main" id="{DB70927B-38BC-4633-A4BE-32A050479AA2}"/>
              </a:ext>
            </a:extLst>
          </p:cNvPr>
          <p:cNvGraphicFramePr>
            <a:graphicFrameLocks noChangeAspect="1"/>
          </p:cNvGraphicFramePr>
          <p:nvPr/>
        </p:nvGraphicFramePr>
        <p:xfrm>
          <a:off x="827088" y="1957388"/>
          <a:ext cx="7681912" cy="3148012"/>
        </p:xfrm>
        <a:graphic>
          <a:graphicData uri="http://schemas.openxmlformats.org/presentationml/2006/ole">
            <mc:AlternateContent xmlns:mc="http://schemas.openxmlformats.org/markup-compatibility/2006">
              <mc:Choice xmlns:v="urn:schemas-microsoft-com:vml" Requires="v">
                <p:oleObj spid="_x0000_s128002" r:id="rId3" imgW="3681224" imgH="1521684" progId="Visio.Drawing.6">
                  <p:embed/>
                </p:oleObj>
              </mc:Choice>
              <mc:Fallback>
                <p:oleObj r:id="rId3" imgW="3681224" imgH="1521684" progId="Visio.Drawing.6">
                  <p:embed/>
                  <p:pic>
                    <p:nvPicPr>
                      <p:cNvPr id="20482" name="Object 4">
                        <a:extLst>
                          <a:ext uri="{FF2B5EF4-FFF2-40B4-BE49-F238E27FC236}">
                            <a16:creationId xmlns:a16="http://schemas.microsoft.com/office/drawing/2014/main" id="{DB70927B-38BC-4633-A4BE-32A050479A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957388"/>
                        <a:ext cx="7681912" cy="314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3" name="Text Box 2">
            <a:extLst>
              <a:ext uri="{FF2B5EF4-FFF2-40B4-BE49-F238E27FC236}">
                <a16:creationId xmlns:a16="http://schemas.microsoft.com/office/drawing/2014/main" id="{CE767297-8CA6-4D22-A32E-08D47527AA47}"/>
              </a:ext>
            </a:extLst>
          </p:cNvPr>
          <p:cNvSpPr txBox="1">
            <a:spLocks noChangeArrowheads="1"/>
          </p:cNvSpPr>
          <p:nvPr/>
        </p:nvSpPr>
        <p:spPr bwMode="auto">
          <a:xfrm>
            <a:off x="323850" y="1201738"/>
            <a:ext cx="8964613"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50000"/>
              </a:spcBef>
              <a:spcAft>
                <a:spcPct val="0"/>
              </a:spcAft>
              <a:buClrTx/>
              <a:buSzTx/>
              <a:buFontTx/>
              <a:buNone/>
              <a:tabLst/>
              <a:defRPr/>
            </a:pPr>
            <a:r>
              <a:rPr kumimoji="1" lang="zh-CN" altLang="en-US"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图中，神经网络</a:t>
            </a:r>
            <a:r>
              <a:rPr kumimoji="1" lang="en-US" altLang="zh-CN"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NN</a:t>
            </a:r>
            <a:r>
              <a:rPr kumimoji="1" lang="zh-CN" altLang="en-US"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通过评价函数进行学习，实现对象的逆控制。 </a:t>
            </a:r>
          </a:p>
        </p:txBody>
      </p:sp>
      <p:sp>
        <p:nvSpPr>
          <p:cNvPr id="20484" name="Text Box 4">
            <a:extLst>
              <a:ext uri="{FF2B5EF4-FFF2-40B4-BE49-F238E27FC236}">
                <a16:creationId xmlns:a16="http://schemas.microsoft.com/office/drawing/2014/main" id="{F08F962C-D307-4BE9-BEFB-7641772DB636}"/>
              </a:ext>
            </a:extLst>
          </p:cNvPr>
          <p:cNvSpPr txBox="1">
            <a:spLocks noChangeArrowheads="1"/>
          </p:cNvSpPr>
          <p:nvPr/>
        </p:nvSpPr>
        <p:spPr bwMode="auto">
          <a:xfrm>
            <a:off x="2051050" y="5472113"/>
            <a:ext cx="4645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图</a:t>
            </a:r>
            <a:r>
              <a:rPr kumimoji="1"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3</a:t>
            </a:r>
            <a:r>
              <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b</a:t>
            </a:r>
            <a:r>
              <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zh-CN" altLang="en-US" sz="24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神经网络直接逆控制</a:t>
            </a: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2FAAE9AA-BB25-4563-B0CD-AE6588050B29}"/>
              </a:ext>
            </a:extLst>
          </p:cNvPr>
          <p:cNvSpPr txBox="1">
            <a:spLocks noChangeArrowheads="1"/>
          </p:cNvSpPr>
          <p:nvPr/>
        </p:nvSpPr>
        <p:spPr bwMode="auto">
          <a:xfrm>
            <a:off x="0" y="1196975"/>
            <a:ext cx="8964613"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a:t>
            </a: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神经间接自校正控制结构如下图所示，它由两个回路组成：</a:t>
            </a:r>
          </a:p>
          <a:p>
            <a:pPr marL="0" marR="0" lvl="0" indent="0" algn="just" defTabSz="914400" rtl="0" eaLnBrk="1" fontAlgn="base" latinLnBrk="0" hangingPunct="1">
              <a:lnSpc>
                <a:spcPct val="100000"/>
              </a:lnSpc>
              <a:spcBef>
                <a:spcPct val="5000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a:t>
            </a:r>
            <a:r>
              <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1</a:t>
            </a: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）自校正控制器与被控对象构成的反馈回路。</a:t>
            </a:r>
          </a:p>
          <a:p>
            <a:pPr marL="0" marR="0" lvl="0" indent="0" algn="just" defTabSz="914400" rtl="0" eaLnBrk="1" fontAlgn="base" latinLnBrk="0" hangingPunct="1">
              <a:lnSpc>
                <a:spcPct val="100000"/>
              </a:lnSpc>
              <a:spcBef>
                <a:spcPct val="5000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a:t>
            </a:r>
            <a:r>
              <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2</a:t>
            </a: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）神经网络辩识器与控制器设计，以得到控制器的参数。</a:t>
            </a:r>
          </a:p>
          <a:p>
            <a:pPr marL="0" marR="0" lvl="0" indent="0" algn="just" defTabSz="914400" rtl="0" eaLnBrk="1" fontAlgn="base" latinLnBrk="0" hangingPunct="1">
              <a:lnSpc>
                <a:spcPct val="100000"/>
              </a:lnSpc>
              <a:spcBef>
                <a:spcPct val="5000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a:t>
            </a:r>
            <a:r>
              <a:rPr kumimoji="1" lang="zh-CN" altLang="en-US" sz="2400" b="0" i="0" u="none" strike="noStrike" kern="1200" cap="none" spc="0" normalizeH="0" baseline="0" noProof="0" dirty="0">
                <a:ln>
                  <a:noFill/>
                </a:ln>
                <a:solidFill>
                  <a:srgbClr val="0432FF"/>
                </a:solidFill>
                <a:effectLst/>
                <a:uLnTx/>
                <a:uFillTx/>
                <a:latin typeface="Microsoft YaHei" panose="020B0503020204020204" pitchFamily="34" charset="-122"/>
                <a:ea typeface="Microsoft YaHei" panose="020B0503020204020204" pitchFamily="34" charset="-122"/>
                <a:cs typeface="+mn-cs"/>
              </a:rPr>
              <a:t>辩识器</a:t>
            </a: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与</a:t>
            </a:r>
            <a:r>
              <a:rPr kumimoji="1" lang="zh-CN" altLang="en-US" sz="2400" b="0" i="0" u="none" strike="noStrike" kern="1200" cap="none" spc="0" normalizeH="0" baseline="0" noProof="0" dirty="0">
                <a:ln>
                  <a:noFill/>
                </a:ln>
                <a:solidFill>
                  <a:srgbClr val="0432FF"/>
                </a:solidFill>
                <a:effectLst/>
                <a:uLnTx/>
                <a:uFillTx/>
                <a:latin typeface="Microsoft YaHei" panose="020B0503020204020204" pitchFamily="34" charset="-122"/>
                <a:ea typeface="Microsoft YaHei" panose="020B0503020204020204" pitchFamily="34" charset="-122"/>
                <a:cs typeface="+mn-cs"/>
              </a:rPr>
              <a:t>自校正控制器</a:t>
            </a: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的在线设计是自校正控制实现的关键。</a:t>
            </a:r>
          </a:p>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grpSp>
        <p:nvGrpSpPr>
          <p:cNvPr id="17411" name="Group 4">
            <a:extLst>
              <a:ext uri="{FF2B5EF4-FFF2-40B4-BE49-F238E27FC236}">
                <a16:creationId xmlns:a16="http://schemas.microsoft.com/office/drawing/2014/main" id="{D7846182-7E9E-4E74-AAAF-3D561253A248}"/>
              </a:ext>
            </a:extLst>
          </p:cNvPr>
          <p:cNvGrpSpPr>
            <a:grpSpLocks/>
          </p:cNvGrpSpPr>
          <p:nvPr/>
        </p:nvGrpSpPr>
        <p:grpSpPr bwMode="auto">
          <a:xfrm>
            <a:off x="1296988" y="3460750"/>
            <a:ext cx="6731000" cy="2706688"/>
            <a:chOff x="4500" y="5808"/>
            <a:chExt cx="4500" cy="1716"/>
          </a:xfrm>
        </p:grpSpPr>
        <p:sp>
          <p:nvSpPr>
            <p:cNvPr id="4" name="Rectangle 5">
              <a:extLst>
                <a:ext uri="{FF2B5EF4-FFF2-40B4-BE49-F238E27FC236}">
                  <a16:creationId xmlns:a16="http://schemas.microsoft.com/office/drawing/2014/main" id="{553519C6-8373-4899-AA61-6F953C18597D}"/>
                </a:ext>
              </a:extLst>
            </p:cNvPr>
            <p:cNvSpPr>
              <a:spLocks noChangeArrowheads="1"/>
            </p:cNvSpPr>
            <p:nvPr/>
          </p:nvSpPr>
          <p:spPr bwMode="auto">
            <a:xfrm>
              <a:off x="4860" y="5808"/>
              <a:ext cx="1440" cy="468"/>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控制器设计</a:t>
              </a:r>
            </a:p>
          </p:txBody>
        </p:sp>
        <p:sp>
          <p:nvSpPr>
            <p:cNvPr id="5" name="Rectangle 6">
              <a:extLst>
                <a:ext uri="{FF2B5EF4-FFF2-40B4-BE49-F238E27FC236}">
                  <a16:creationId xmlns:a16="http://schemas.microsoft.com/office/drawing/2014/main" id="{4F74A7E8-75ED-4CBA-B48D-B5765BD268B8}"/>
                </a:ext>
              </a:extLst>
            </p:cNvPr>
            <p:cNvSpPr>
              <a:spLocks noChangeArrowheads="1"/>
            </p:cNvSpPr>
            <p:nvPr/>
          </p:nvSpPr>
          <p:spPr bwMode="auto">
            <a:xfrm>
              <a:off x="6660" y="5808"/>
              <a:ext cx="1613" cy="468"/>
            </a:xfrm>
            <a:prstGeom prst="rect">
              <a:avLst/>
            </a:prstGeom>
            <a:solidFill>
              <a:srgbClr val="FFFFFF"/>
            </a:solidFill>
            <a:ln w="9525">
              <a:solidFill>
                <a:srgbClr val="000000"/>
              </a:solidFill>
              <a:miter lim="800000"/>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pitchFamily="18" charset="0"/>
                  <a:ea typeface="宋体" panose="02010600030101010101" pitchFamily="2" charset="-122"/>
                  <a:cs typeface="+mn-cs"/>
                </a:rPr>
                <a:t> </a:t>
              </a:r>
              <a:r>
                <a:rPr kumimoji="0" lang="zh-CN" altLang="en-US" sz="18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pitchFamily="18" charset="0"/>
                  <a:ea typeface="宋体" panose="02010600030101010101" pitchFamily="2" charset="-122"/>
                  <a:cs typeface="+mn-cs"/>
                </a:rPr>
                <a:t>神 经 网 络</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pitchFamily="18" charset="0"/>
                  <a:ea typeface="宋体" panose="02010600030101010101" pitchFamily="2" charset="-122"/>
                  <a:cs typeface="+mn-cs"/>
                </a:rPr>
                <a:t>辩 识 器</a:t>
              </a:r>
            </a:p>
          </p:txBody>
        </p:sp>
        <p:sp>
          <p:nvSpPr>
            <p:cNvPr id="6" name="Rectangle 7">
              <a:extLst>
                <a:ext uri="{FF2B5EF4-FFF2-40B4-BE49-F238E27FC236}">
                  <a16:creationId xmlns:a16="http://schemas.microsoft.com/office/drawing/2014/main" id="{56FBB4A9-3C32-4523-8D46-4E3BDDAFB674}"/>
                </a:ext>
              </a:extLst>
            </p:cNvPr>
            <p:cNvSpPr>
              <a:spLocks noChangeArrowheads="1"/>
            </p:cNvSpPr>
            <p:nvPr/>
          </p:nvSpPr>
          <p:spPr bwMode="auto">
            <a:xfrm>
              <a:off x="4860" y="6744"/>
              <a:ext cx="1440" cy="468"/>
            </a:xfrm>
            <a:prstGeom prst="rect">
              <a:avLst/>
            </a:prstGeom>
            <a:solidFill>
              <a:srgbClr val="FFFFFF"/>
            </a:solidFill>
            <a:ln w="9525">
              <a:solidFill>
                <a:srgbClr val="000000"/>
              </a:solidFill>
              <a:miter lim="800000"/>
              <a:headEnd/>
              <a:tailEnd/>
            </a:ln>
          </p:spPr>
          <p:txBody>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宋体" panose="02010600030101010101" pitchFamily="2" charset="-122"/>
                  <a:cs typeface="+mn-cs"/>
                </a:rPr>
                <a:t>     </a:t>
              </a:r>
              <a:r>
                <a:rPr kumimoji="0" lang="zh-CN" altLang="en-US" sz="1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宋体" panose="02010600030101010101" pitchFamily="2" charset="-122"/>
                  <a:cs typeface="+mn-cs"/>
                </a:rPr>
                <a:t>自校正</a:t>
              </a: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宋体" panose="02010600030101010101" pitchFamily="2" charset="-122"/>
                  <a:cs typeface="+mn-cs"/>
                </a:rPr>
                <a:t>    控 制 器</a:t>
              </a:r>
              <a:endParaRPr kumimoji="0"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宋体" panose="02010600030101010101" pitchFamily="2" charset="-122"/>
                <a:cs typeface="+mn-cs"/>
              </a:endParaRPr>
            </a:p>
          </p:txBody>
        </p:sp>
        <p:sp>
          <p:nvSpPr>
            <p:cNvPr id="7" name="Rectangle 8">
              <a:extLst>
                <a:ext uri="{FF2B5EF4-FFF2-40B4-BE49-F238E27FC236}">
                  <a16:creationId xmlns:a16="http://schemas.microsoft.com/office/drawing/2014/main" id="{C25492CF-E9B7-420B-A765-155797EEFCE9}"/>
                </a:ext>
              </a:extLst>
            </p:cNvPr>
            <p:cNvSpPr>
              <a:spLocks noChangeArrowheads="1"/>
            </p:cNvSpPr>
            <p:nvPr/>
          </p:nvSpPr>
          <p:spPr bwMode="auto">
            <a:xfrm>
              <a:off x="6840" y="6744"/>
              <a:ext cx="1088" cy="468"/>
            </a:xfrm>
            <a:prstGeom prst="rect">
              <a:avLst/>
            </a:prstGeom>
            <a:solidFill>
              <a:srgbClr val="FFFFFF"/>
            </a:solidFill>
            <a:ln w="9525">
              <a:solidFill>
                <a:srgbClr val="000000"/>
              </a:solidFill>
              <a:miter lim="800000"/>
              <a:headEnd/>
              <a:tailEnd/>
            </a:ln>
          </p:spPr>
          <p:txBody>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pitchFamily="18" charset="0"/>
                  <a:ea typeface="宋体" panose="02010600030101010101" pitchFamily="2" charset="-122"/>
                  <a:cs typeface="+mn-cs"/>
                </a:rPr>
                <a:t>     </a:t>
              </a:r>
              <a:r>
                <a:rPr kumimoji="0" lang="zh-CN" altLang="en-US" sz="18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pitchFamily="18" charset="0"/>
                  <a:ea typeface="宋体" panose="02010600030101010101" pitchFamily="2" charset="-122"/>
                  <a:cs typeface="+mn-cs"/>
                </a:rPr>
                <a:t>被   控</a:t>
              </a: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pitchFamily="18" charset="0"/>
                  <a:ea typeface="宋体" panose="02010600030101010101" pitchFamily="2" charset="-122"/>
                  <a:cs typeface="+mn-cs"/>
                </a:rPr>
                <a:t>    对   象 </a:t>
              </a:r>
            </a:p>
          </p:txBody>
        </p:sp>
        <p:sp>
          <p:nvSpPr>
            <p:cNvPr id="17423" name="Line 9">
              <a:extLst>
                <a:ext uri="{FF2B5EF4-FFF2-40B4-BE49-F238E27FC236}">
                  <a16:creationId xmlns:a16="http://schemas.microsoft.com/office/drawing/2014/main" id="{5E2D84D0-4B82-4A72-839E-3BB51E7F8423}"/>
                </a:ext>
              </a:extLst>
            </p:cNvPr>
            <p:cNvSpPr>
              <a:spLocks noChangeShapeType="1"/>
            </p:cNvSpPr>
            <p:nvPr/>
          </p:nvSpPr>
          <p:spPr bwMode="auto">
            <a:xfrm flipH="1">
              <a:off x="6300" y="5964"/>
              <a:ext cx="3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24" name="Line 10">
              <a:extLst>
                <a:ext uri="{FF2B5EF4-FFF2-40B4-BE49-F238E27FC236}">
                  <a16:creationId xmlns:a16="http://schemas.microsoft.com/office/drawing/2014/main" id="{0AC22D1E-A9F4-42C0-97E4-DDCEEE84504F}"/>
                </a:ext>
              </a:extLst>
            </p:cNvPr>
            <p:cNvSpPr>
              <a:spLocks noChangeShapeType="1"/>
            </p:cNvSpPr>
            <p:nvPr/>
          </p:nvSpPr>
          <p:spPr bwMode="auto">
            <a:xfrm>
              <a:off x="5580" y="6276"/>
              <a:ext cx="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25" name="Line 11">
              <a:extLst>
                <a:ext uri="{FF2B5EF4-FFF2-40B4-BE49-F238E27FC236}">
                  <a16:creationId xmlns:a16="http://schemas.microsoft.com/office/drawing/2014/main" id="{BCB5A8B9-6DFB-477C-8F61-A8073B918043}"/>
                </a:ext>
              </a:extLst>
            </p:cNvPr>
            <p:cNvSpPr>
              <a:spLocks noChangeShapeType="1"/>
            </p:cNvSpPr>
            <p:nvPr/>
          </p:nvSpPr>
          <p:spPr bwMode="auto">
            <a:xfrm>
              <a:off x="4500" y="6900"/>
              <a:ext cx="3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26" name="Line 12">
              <a:extLst>
                <a:ext uri="{FF2B5EF4-FFF2-40B4-BE49-F238E27FC236}">
                  <a16:creationId xmlns:a16="http://schemas.microsoft.com/office/drawing/2014/main" id="{B29F53C5-07B4-448A-BEBD-4F72B4F74162}"/>
                </a:ext>
              </a:extLst>
            </p:cNvPr>
            <p:cNvSpPr>
              <a:spLocks noChangeShapeType="1"/>
            </p:cNvSpPr>
            <p:nvPr/>
          </p:nvSpPr>
          <p:spPr bwMode="auto">
            <a:xfrm>
              <a:off x="6300" y="6900"/>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27" name="Line 13">
              <a:extLst>
                <a:ext uri="{FF2B5EF4-FFF2-40B4-BE49-F238E27FC236}">
                  <a16:creationId xmlns:a16="http://schemas.microsoft.com/office/drawing/2014/main" id="{09C79366-FE10-4282-A2E5-0F3B603EFEF7}"/>
                </a:ext>
              </a:extLst>
            </p:cNvPr>
            <p:cNvSpPr>
              <a:spLocks noChangeShapeType="1"/>
            </p:cNvSpPr>
            <p:nvPr/>
          </p:nvSpPr>
          <p:spPr bwMode="auto">
            <a:xfrm flipV="1">
              <a:off x="6480" y="6120"/>
              <a:ext cx="0" cy="7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28" name="Line 14">
              <a:extLst>
                <a:ext uri="{FF2B5EF4-FFF2-40B4-BE49-F238E27FC236}">
                  <a16:creationId xmlns:a16="http://schemas.microsoft.com/office/drawing/2014/main" id="{BD9E5393-3D14-4895-A1A4-51185ADA8114}"/>
                </a:ext>
              </a:extLst>
            </p:cNvPr>
            <p:cNvSpPr>
              <a:spLocks noChangeShapeType="1"/>
            </p:cNvSpPr>
            <p:nvPr/>
          </p:nvSpPr>
          <p:spPr bwMode="auto">
            <a:xfrm>
              <a:off x="6480" y="6120"/>
              <a:ext cx="1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29" name="Line 15">
              <a:extLst>
                <a:ext uri="{FF2B5EF4-FFF2-40B4-BE49-F238E27FC236}">
                  <a16:creationId xmlns:a16="http://schemas.microsoft.com/office/drawing/2014/main" id="{6DA7C7FE-E4DE-44DB-A736-DBB80F523444}"/>
                </a:ext>
              </a:extLst>
            </p:cNvPr>
            <p:cNvSpPr>
              <a:spLocks noChangeShapeType="1"/>
            </p:cNvSpPr>
            <p:nvPr/>
          </p:nvSpPr>
          <p:spPr bwMode="auto">
            <a:xfrm>
              <a:off x="7920" y="6900"/>
              <a:ext cx="10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30" name="Line 16">
              <a:extLst>
                <a:ext uri="{FF2B5EF4-FFF2-40B4-BE49-F238E27FC236}">
                  <a16:creationId xmlns:a16="http://schemas.microsoft.com/office/drawing/2014/main" id="{D47D029B-6A63-457B-BC6C-270F129F47C6}"/>
                </a:ext>
              </a:extLst>
            </p:cNvPr>
            <p:cNvSpPr>
              <a:spLocks noChangeShapeType="1"/>
            </p:cNvSpPr>
            <p:nvPr/>
          </p:nvSpPr>
          <p:spPr bwMode="auto">
            <a:xfrm flipV="1">
              <a:off x="8640" y="5964"/>
              <a:ext cx="0" cy="9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31" name="Line 17">
              <a:extLst>
                <a:ext uri="{FF2B5EF4-FFF2-40B4-BE49-F238E27FC236}">
                  <a16:creationId xmlns:a16="http://schemas.microsoft.com/office/drawing/2014/main" id="{833CC852-1BDE-4809-A2E1-BE7B60E10041}"/>
                </a:ext>
              </a:extLst>
            </p:cNvPr>
            <p:cNvSpPr>
              <a:spLocks noChangeShapeType="1"/>
            </p:cNvSpPr>
            <p:nvPr/>
          </p:nvSpPr>
          <p:spPr bwMode="auto">
            <a:xfrm flipH="1">
              <a:off x="8280" y="5964"/>
              <a:ext cx="3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32" name="Line 18">
              <a:extLst>
                <a:ext uri="{FF2B5EF4-FFF2-40B4-BE49-F238E27FC236}">
                  <a16:creationId xmlns:a16="http://schemas.microsoft.com/office/drawing/2014/main" id="{290E96C8-3D14-46EA-96D6-E018B616453A}"/>
                </a:ext>
              </a:extLst>
            </p:cNvPr>
            <p:cNvSpPr>
              <a:spLocks noChangeShapeType="1"/>
            </p:cNvSpPr>
            <p:nvPr/>
          </p:nvSpPr>
          <p:spPr bwMode="auto">
            <a:xfrm>
              <a:off x="8640" y="6900"/>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33" name="Line 19">
              <a:extLst>
                <a:ext uri="{FF2B5EF4-FFF2-40B4-BE49-F238E27FC236}">
                  <a16:creationId xmlns:a16="http://schemas.microsoft.com/office/drawing/2014/main" id="{559F8647-4395-4254-91F6-B1FE2629EDB5}"/>
                </a:ext>
              </a:extLst>
            </p:cNvPr>
            <p:cNvSpPr>
              <a:spLocks noChangeShapeType="1"/>
            </p:cNvSpPr>
            <p:nvPr/>
          </p:nvSpPr>
          <p:spPr bwMode="auto">
            <a:xfrm flipH="1">
              <a:off x="4500" y="7524"/>
              <a:ext cx="41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34" name="Line 20">
              <a:extLst>
                <a:ext uri="{FF2B5EF4-FFF2-40B4-BE49-F238E27FC236}">
                  <a16:creationId xmlns:a16="http://schemas.microsoft.com/office/drawing/2014/main" id="{4E5341E4-7BA6-4D92-AF09-5AADCB4F1983}"/>
                </a:ext>
              </a:extLst>
            </p:cNvPr>
            <p:cNvSpPr>
              <a:spLocks noChangeShapeType="1"/>
            </p:cNvSpPr>
            <p:nvPr/>
          </p:nvSpPr>
          <p:spPr bwMode="auto">
            <a:xfrm flipV="1">
              <a:off x="4500" y="7056"/>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35" name="Line 21">
              <a:extLst>
                <a:ext uri="{FF2B5EF4-FFF2-40B4-BE49-F238E27FC236}">
                  <a16:creationId xmlns:a16="http://schemas.microsoft.com/office/drawing/2014/main" id="{C1B6540F-7C78-4EF0-946F-2930009DAE1E}"/>
                </a:ext>
              </a:extLst>
            </p:cNvPr>
            <p:cNvSpPr>
              <a:spLocks noChangeShapeType="1"/>
            </p:cNvSpPr>
            <p:nvPr/>
          </p:nvSpPr>
          <p:spPr bwMode="auto">
            <a:xfrm>
              <a:off x="4500" y="7056"/>
              <a:ext cx="3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7412" name="Text Box 3">
            <a:extLst>
              <a:ext uri="{FF2B5EF4-FFF2-40B4-BE49-F238E27FC236}">
                <a16:creationId xmlns:a16="http://schemas.microsoft.com/office/drawing/2014/main" id="{409E2E0A-95CD-4DB5-B381-8D8CA314FCF0}"/>
              </a:ext>
            </a:extLst>
          </p:cNvPr>
          <p:cNvSpPr txBox="1">
            <a:spLocks noChangeArrowheads="1"/>
          </p:cNvSpPr>
          <p:nvPr/>
        </p:nvSpPr>
        <p:spPr bwMode="auto">
          <a:xfrm>
            <a:off x="976313" y="6297613"/>
            <a:ext cx="7239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图</a:t>
            </a:r>
            <a:r>
              <a:rPr kumimoji="1" lang="en-US" altLang="zh-CN"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9-17  </a:t>
            </a:r>
            <a:r>
              <a:rPr kumimoji="1" lang="zh-CN" altLang="en-US"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神经网络间接自校正控制框图</a:t>
            </a:r>
            <a:endPar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 name="矩形 1">
            <a:extLst>
              <a:ext uri="{FF2B5EF4-FFF2-40B4-BE49-F238E27FC236}">
                <a16:creationId xmlns:a16="http://schemas.microsoft.com/office/drawing/2014/main" id="{941932BD-9EEC-4A38-9118-60CE7350523B}"/>
              </a:ext>
            </a:extLst>
          </p:cNvPr>
          <p:cNvSpPr/>
          <p:nvPr/>
        </p:nvSpPr>
        <p:spPr>
          <a:xfrm>
            <a:off x="902284" y="253489"/>
            <a:ext cx="5110694" cy="597921"/>
          </a:xfrm>
          <a:prstGeom prst="rect">
            <a:avLst/>
          </a:prstGeom>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3.3.1 </a:t>
            </a:r>
            <a:r>
              <a:rPr kumimoji="0" lang="zh-CN"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Microsoft YaHei" panose="020B0503020204020204" pitchFamily="34" charset="-122"/>
                <a:ea typeface="Microsoft YaHei" panose="020B0503020204020204" pitchFamily="34" charset="-122"/>
                <a:cs typeface="+mn-cs"/>
              </a:rPr>
              <a:t>神经网络自校正控制原理</a:t>
            </a:r>
          </a:p>
        </p:txBody>
      </p:sp>
      <p:sp>
        <p:nvSpPr>
          <p:cNvPr id="22" name="矩形 21">
            <a:extLst>
              <a:ext uri="{FF2B5EF4-FFF2-40B4-BE49-F238E27FC236}">
                <a16:creationId xmlns:a16="http://schemas.microsoft.com/office/drawing/2014/main" id="{AC3B0C00-5390-48FF-8221-0CC9E1E7586E}"/>
              </a:ext>
            </a:extLst>
          </p:cNvPr>
          <p:cNvSpPr/>
          <p:nvPr/>
        </p:nvSpPr>
        <p:spPr>
          <a:xfrm>
            <a:off x="900113" y="4821238"/>
            <a:ext cx="7488237" cy="148431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24" name="矩形 23">
            <a:extLst>
              <a:ext uri="{FF2B5EF4-FFF2-40B4-BE49-F238E27FC236}">
                <a16:creationId xmlns:a16="http://schemas.microsoft.com/office/drawing/2014/main" id="{F05EF903-42B4-48D2-BE3E-F3F14CA07ACE}"/>
              </a:ext>
            </a:extLst>
          </p:cNvPr>
          <p:cNvSpPr/>
          <p:nvPr/>
        </p:nvSpPr>
        <p:spPr>
          <a:xfrm>
            <a:off x="1476375" y="3357563"/>
            <a:ext cx="6119813" cy="248761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17416" name="文本框 2">
            <a:extLst>
              <a:ext uri="{FF2B5EF4-FFF2-40B4-BE49-F238E27FC236}">
                <a16:creationId xmlns:a16="http://schemas.microsoft.com/office/drawing/2014/main" id="{A7FEA204-501F-4681-90F2-C1418334345B}"/>
              </a:ext>
            </a:extLst>
          </p:cNvPr>
          <p:cNvSpPr txBox="1">
            <a:spLocks noChangeArrowheads="1"/>
          </p:cNvSpPr>
          <p:nvPr/>
        </p:nvSpPr>
        <p:spPr bwMode="auto">
          <a:xfrm>
            <a:off x="968375" y="4937125"/>
            <a:ext cx="323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8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r</a:t>
            </a:r>
            <a:endParaRPr kumimoji="1" lang="zh-CN" altLang="en-US" sz="28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7417" name="文本框 25">
            <a:extLst>
              <a:ext uri="{FF2B5EF4-FFF2-40B4-BE49-F238E27FC236}">
                <a16:creationId xmlns:a16="http://schemas.microsoft.com/office/drawing/2014/main" id="{38DD2B52-7952-43A2-B52E-CDD2F02E0463}"/>
              </a:ext>
            </a:extLst>
          </p:cNvPr>
          <p:cNvSpPr txBox="1">
            <a:spLocks noChangeArrowheads="1"/>
          </p:cNvSpPr>
          <p:nvPr/>
        </p:nvSpPr>
        <p:spPr bwMode="auto">
          <a:xfrm>
            <a:off x="8035925" y="4818063"/>
            <a:ext cx="3444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8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y</a:t>
            </a:r>
            <a:endParaRPr kumimoji="1" lang="zh-CN" altLang="en-US" sz="28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7418" name="文本框 2">
            <a:extLst>
              <a:ext uri="{FF2B5EF4-FFF2-40B4-BE49-F238E27FC236}">
                <a16:creationId xmlns:a16="http://schemas.microsoft.com/office/drawing/2014/main" id="{87E57ACE-2BC4-4186-B191-F3FC963BCED0}"/>
              </a:ext>
            </a:extLst>
          </p:cNvPr>
          <p:cNvSpPr txBox="1">
            <a:spLocks noChangeArrowheads="1"/>
          </p:cNvSpPr>
          <p:nvPr/>
        </p:nvSpPr>
        <p:spPr bwMode="auto">
          <a:xfrm>
            <a:off x="4421188" y="4721225"/>
            <a:ext cx="3841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8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u</a:t>
            </a:r>
            <a:endParaRPr kumimoji="1" lang="zh-CN" altLang="en-US" sz="28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xit" presetSubtype="4" fill="hold" grpId="1" nodeType="clickEffect">
                                  <p:stCondLst>
                                    <p:cond delay="0"/>
                                  </p:stCondLst>
                                  <p:childTnLst>
                                    <p:anim calcmode="lin" valueType="num">
                                      <p:cBhvr additive="base">
                                        <p:cTn id="10" dur="500"/>
                                        <p:tgtEl>
                                          <p:spTgt spid="22"/>
                                        </p:tgtEl>
                                        <p:attrNameLst>
                                          <p:attrName>ppt_x</p:attrName>
                                        </p:attrNameLst>
                                      </p:cBhvr>
                                      <p:tavLst>
                                        <p:tav tm="0">
                                          <p:val>
                                            <p:strVal val="ppt_x"/>
                                          </p:val>
                                        </p:tav>
                                        <p:tav tm="100000">
                                          <p:val>
                                            <p:strVal val="ppt_x"/>
                                          </p:val>
                                        </p:tav>
                                      </p:tavLst>
                                    </p:anim>
                                    <p:anim calcmode="lin" valueType="num">
                                      <p:cBhvr additive="base">
                                        <p:cTn id="11" dur="500"/>
                                        <p:tgtEl>
                                          <p:spTgt spid="22"/>
                                        </p:tgtEl>
                                        <p:attrNameLst>
                                          <p:attrName>ppt_y</p:attrName>
                                        </p:attrNameLst>
                                      </p:cBhvr>
                                      <p:tavLst>
                                        <p:tav tm="0">
                                          <p:val>
                                            <p:strVal val="ppt_y"/>
                                          </p:val>
                                        </p:tav>
                                        <p:tav tm="100000">
                                          <p:val>
                                            <p:strVal val="1+ppt_h/2"/>
                                          </p:val>
                                        </p:tav>
                                      </p:tavLst>
                                    </p:anim>
                                    <p:set>
                                      <p:cBhvr>
                                        <p:cTn id="12" dur="1" fill="hold">
                                          <p:stCondLst>
                                            <p:cond delay="499"/>
                                          </p:stCondLst>
                                        </p:cTn>
                                        <p:tgtEl>
                                          <p:spTgt spid="22"/>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B791FB24-F5E6-4450-AF75-A024C4A2DEE9}"/>
              </a:ext>
            </a:extLst>
          </p:cNvPr>
          <p:cNvSpPr>
            <a:spLocks noChangeArrowheads="1"/>
          </p:cNvSpPr>
          <p:nvPr/>
        </p:nvSpPr>
        <p:spPr bwMode="auto">
          <a:xfrm>
            <a:off x="65088" y="-15875"/>
            <a:ext cx="8970962" cy="19660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3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a:t>
            </a:r>
            <a:r>
              <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2</a:t>
            </a: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）神经网络间接自校正控制</a:t>
            </a:r>
          </a:p>
          <a:p>
            <a:pPr marL="0" marR="0" lvl="0" indent="266700" algn="just" defTabSz="914400" rtl="0" eaLnBrk="0" fontAlgn="base" latinLnBrk="0" hangingPunct="0">
              <a:lnSpc>
                <a:spcPct val="13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其结构如图 </a:t>
            </a:r>
            <a:r>
              <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4</a:t>
            </a: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所示。假设被控对象为如下单变量仿射非线性系统：</a:t>
            </a:r>
          </a:p>
          <a:p>
            <a:pPr marL="0" marR="0" lvl="0" indent="266700" algn="just" defTabSz="914400" rtl="0" eaLnBrk="0" fontAlgn="base" latinLnBrk="0" hangingPunct="0">
              <a:lnSpc>
                <a:spcPct val="130000"/>
              </a:lnSpc>
              <a:spcBef>
                <a:spcPct val="0"/>
              </a:spcBef>
              <a:spcAft>
                <a:spcPct val="0"/>
              </a:spcAft>
              <a:buClrTx/>
              <a:buSzTx/>
              <a:buFontTx/>
              <a:buNone/>
              <a:tabLst/>
              <a:defRPr/>
            </a:pPr>
            <a:endPar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graphicFrame>
        <p:nvGraphicFramePr>
          <p:cNvPr id="23555" name="Object 3">
            <a:extLst>
              <a:ext uri="{FF2B5EF4-FFF2-40B4-BE49-F238E27FC236}">
                <a16:creationId xmlns:a16="http://schemas.microsoft.com/office/drawing/2014/main" id="{59CADCF4-EA6E-4F9A-A751-BA9AF0EC4DA1}"/>
              </a:ext>
            </a:extLst>
          </p:cNvPr>
          <p:cNvGraphicFramePr>
            <a:graphicFrameLocks noChangeAspect="1"/>
          </p:cNvGraphicFramePr>
          <p:nvPr/>
        </p:nvGraphicFramePr>
        <p:xfrm>
          <a:off x="2544763" y="947738"/>
          <a:ext cx="4113212" cy="684212"/>
        </p:xfrm>
        <a:graphic>
          <a:graphicData uri="http://schemas.openxmlformats.org/presentationml/2006/ole">
            <mc:AlternateContent xmlns:mc="http://schemas.openxmlformats.org/markup-compatibility/2006">
              <mc:Choice xmlns:v="urn:schemas-microsoft-com:vml" Requires="v">
                <p:oleObj spid="_x0000_s129026" name="Equation" r:id="rId4" imgW="1523880" imgH="253800" progId="Equation.DSMT4">
                  <p:embed/>
                </p:oleObj>
              </mc:Choice>
              <mc:Fallback>
                <p:oleObj name="Equation" r:id="rId4" imgW="1523880" imgH="253800" progId="Equation.DSMT4">
                  <p:embed/>
                  <p:pic>
                    <p:nvPicPr>
                      <p:cNvPr id="23555" name="Object 3">
                        <a:extLst>
                          <a:ext uri="{FF2B5EF4-FFF2-40B4-BE49-F238E27FC236}">
                            <a16:creationId xmlns:a16="http://schemas.microsoft.com/office/drawing/2014/main" id="{59CADCF4-EA6E-4F9A-A751-BA9AF0EC4DA1}"/>
                          </a:ext>
                        </a:extLst>
                      </p:cNvPr>
                      <p:cNvPicPr>
                        <a:picLocks noChangeAspect="1" noChangeArrowheads="1"/>
                      </p:cNvPicPr>
                      <p:nvPr/>
                    </p:nvPicPr>
                    <p:blipFill>
                      <a:blip r:embed="rId5"/>
                      <a:srcRect/>
                      <a:stretch>
                        <a:fillRect/>
                      </a:stretch>
                    </p:blipFill>
                    <p:spPr bwMode="auto">
                      <a:xfrm>
                        <a:off x="2544763" y="947738"/>
                        <a:ext cx="4113212"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56" name="Object 4">
            <a:extLst>
              <a:ext uri="{FF2B5EF4-FFF2-40B4-BE49-F238E27FC236}">
                <a16:creationId xmlns:a16="http://schemas.microsoft.com/office/drawing/2014/main" id="{BADF12D7-352A-4190-9073-70B11CBC1E67}"/>
              </a:ext>
            </a:extLst>
          </p:cNvPr>
          <p:cNvGraphicFramePr>
            <a:graphicFrameLocks noChangeAspect="1"/>
          </p:cNvGraphicFramePr>
          <p:nvPr/>
        </p:nvGraphicFramePr>
        <p:xfrm>
          <a:off x="4545013" y="1531938"/>
          <a:ext cx="738187" cy="473075"/>
        </p:xfrm>
        <a:graphic>
          <a:graphicData uri="http://schemas.openxmlformats.org/presentationml/2006/ole">
            <mc:AlternateContent xmlns:mc="http://schemas.openxmlformats.org/markup-compatibility/2006">
              <mc:Choice xmlns:v="urn:schemas-microsoft-com:vml" Requires="v">
                <p:oleObj spid="_x0000_s129027" name="Equation" r:id="rId6" imgW="393480" imgH="253800" progId="Equation.DSMT4">
                  <p:embed/>
                </p:oleObj>
              </mc:Choice>
              <mc:Fallback>
                <p:oleObj name="Equation" r:id="rId6" imgW="393480" imgH="253800" progId="Equation.DSMT4">
                  <p:embed/>
                  <p:pic>
                    <p:nvPicPr>
                      <p:cNvPr id="23556" name="Object 4">
                        <a:extLst>
                          <a:ext uri="{FF2B5EF4-FFF2-40B4-BE49-F238E27FC236}">
                            <a16:creationId xmlns:a16="http://schemas.microsoft.com/office/drawing/2014/main" id="{BADF12D7-352A-4190-9073-70B11CBC1E67}"/>
                          </a:ext>
                        </a:extLst>
                      </p:cNvPr>
                      <p:cNvPicPr>
                        <a:picLocks noChangeAspect="1" noChangeArrowheads="1"/>
                      </p:cNvPicPr>
                      <p:nvPr/>
                    </p:nvPicPr>
                    <p:blipFill>
                      <a:blip r:embed="rId7"/>
                      <a:srcRect/>
                      <a:stretch>
                        <a:fillRect/>
                      </a:stretch>
                    </p:blipFill>
                    <p:spPr bwMode="auto">
                      <a:xfrm>
                        <a:off x="4545013" y="1531938"/>
                        <a:ext cx="738187"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57" name="Object 5">
            <a:extLst>
              <a:ext uri="{FF2B5EF4-FFF2-40B4-BE49-F238E27FC236}">
                <a16:creationId xmlns:a16="http://schemas.microsoft.com/office/drawing/2014/main" id="{12597644-E5C2-446F-A8F7-4EAA22A73910}"/>
              </a:ext>
            </a:extLst>
          </p:cNvPr>
          <p:cNvGraphicFramePr>
            <a:graphicFrameLocks noChangeAspect="1"/>
          </p:cNvGraphicFramePr>
          <p:nvPr/>
        </p:nvGraphicFramePr>
        <p:xfrm>
          <a:off x="5745163" y="1571625"/>
          <a:ext cx="720725" cy="455613"/>
        </p:xfrm>
        <a:graphic>
          <a:graphicData uri="http://schemas.openxmlformats.org/presentationml/2006/ole">
            <mc:AlternateContent xmlns:mc="http://schemas.openxmlformats.org/markup-compatibility/2006">
              <mc:Choice xmlns:v="urn:schemas-microsoft-com:vml" Requires="v">
                <p:oleObj spid="_x0000_s129028" name="Equation" r:id="rId8" imgW="406080" imgH="253800" progId="Equation.DSMT4">
                  <p:embed/>
                </p:oleObj>
              </mc:Choice>
              <mc:Fallback>
                <p:oleObj name="Equation" r:id="rId8" imgW="406080" imgH="253800" progId="Equation.DSMT4">
                  <p:embed/>
                  <p:pic>
                    <p:nvPicPr>
                      <p:cNvPr id="23557" name="Object 5">
                        <a:extLst>
                          <a:ext uri="{FF2B5EF4-FFF2-40B4-BE49-F238E27FC236}">
                            <a16:creationId xmlns:a16="http://schemas.microsoft.com/office/drawing/2014/main" id="{12597644-E5C2-446F-A8F7-4EAA22A73910}"/>
                          </a:ext>
                        </a:extLst>
                      </p:cNvPr>
                      <p:cNvPicPr>
                        <a:picLocks noChangeAspect="1" noChangeArrowheads="1"/>
                      </p:cNvPicPr>
                      <p:nvPr/>
                    </p:nvPicPr>
                    <p:blipFill>
                      <a:blip r:embed="rId9"/>
                      <a:srcRect/>
                      <a:stretch>
                        <a:fillRect/>
                      </a:stretch>
                    </p:blipFill>
                    <p:spPr bwMode="auto">
                      <a:xfrm>
                        <a:off x="5745163" y="1571625"/>
                        <a:ext cx="7207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58" name="Object 6">
            <a:extLst>
              <a:ext uri="{FF2B5EF4-FFF2-40B4-BE49-F238E27FC236}">
                <a16:creationId xmlns:a16="http://schemas.microsoft.com/office/drawing/2014/main" id="{ABF3F9D0-D80A-4656-8F48-2BC1737AD8E4}"/>
              </a:ext>
            </a:extLst>
          </p:cNvPr>
          <p:cNvGraphicFramePr>
            <a:graphicFrameLocks noChangeAspect="1"/>
          </p:cNvGraphicFramePr>
          <p:nvPr/>
        </p:nvGraphicFramePr>
        <p:xfrm>
          <a:off x="7938" y="2016125"/>
          <a:ext cx="738187" cy="473075"/>
        </p:xfrm>
        <a:graphic>
          <a:graphicData uri="http://schemas.openxmlformats.org/presentationml/2006/ole">
            <mc:AlternateContent xmlns:mc="http://schemas.openxmlformats.org/markup-compatibility/2006">
              <mc:Choice xmlns:v="urn:schemas-microsoft-com:vml" Requires="v">
                <p:oleObj spid="_x0000_s129029" name="Equation" r:id="rId10" imgW="393480" imgH="253800" progId="Equation.DSMT4">
                  <p:embed/>
                </p:oleObj>
              </mc:Choice>
              <mc:Fallback>
                <p:oleObj name="Equation" r:id="rId10" imgW="393480" imgH="253800" progId="Equation.DSMT4">
                  <p:embed/>
                  <p:pic>
                    <p:nvPicPr>
                      <p:cNvPr id="23558" name="Object 6">
                        <a:extLst>
                          <a:ext uri="{FF2B5EF4-FFF2-40B4-BE49-F238E27FC236}">
                            <a16:creationId xmlns:a16="http://schemas.microsoft.com/office/drawing/2014/main" id="{ABF3F9D0-D80A-4656-8F48-2BC1737AD8E4}"/>
                          </a:ext>
                        </a:extLst>
                      </p:cNvPr>
                      <p:cNvPicPr>
                        <a:picLocks noChangeAspect="1" noChangeArrowheads="1"/>
                      </p:cNvPicPr>
                      <p:nvPr/>
                    </p:nvPicPr>
                    <p:blipFill>
                      <a:blip r:embed="rId11"/>
                      <a:srcRect/>
                      <a:stretch>
                        <a:fillRect/>
                      </a:stretch>
                    </p:blipFill>
                    <p:spPr bwMode="auto">
                      <a:xfrm>
                        <a:off x="7938" y="2016125"/>
                        <a:ext cx="738187"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59" name="Object 7">
            <a:extLst>
              <a:ext uri="{FF2B5EF4-FFF2-40B4-BE49-F238E27FC236}">
                <a16:creationId xmlns:a16="http://schemas.microsoft.com/office/drawing/2014/main" id="{1C01DF37-9D11-4D80-80A0-C8FD1A2213C3}"/>
              </a:ext>
            </a:extLst>
          </p:cNvPr>
          <p:cNvGraphicFramePr>
            <a:graphicFrameLocks noChangeAspect="1"/>
          </p:cNvGraphicFramePr>
          <p:nvPr/>
        </p:nvGraphicFramePr>
        <p:xfrm>
          <a:off x="1239838" y="2055813"/>
          <a:ext cx="708025" cy="446087"/>
        </p:xfrm>
        <a:graphic>
          <a:graphicData uri="http://schemas.openxmlformats.org/presentationml/2006/ole">
            <mc:AlternateContent xmlns:mc="http://schemas.openxmlformats.org/markup-compatibility/2006">
              <mc:Choice xmlns:v="urn:schemas-microsoft-com:vml" Requires="v">
                <p:oleObj spid="_x0000_s129030" name="Equation" r:id="rId12" imgW="406080" imgH="253800" progId="Equation.DSMT4">
                  <p:embed/>
                </p:oleObj>
              </mc:Choice>
              <mc:Fallback>
                <p:oleObj name="Equation" r:id="rId12" imgW="406080" imgH="253800" progId="Equation.DSMT4">
                  <p:embed/>
                  <p:pic>
                    <p:nvPicPr>
                      <p:cNvPr id="23559" name="Object 7">
                        <a:extLst>
                          <a:ext uri="{FF2B5EF4-FFF2-40B4-BE49-F238E27FC236}">
                            <a16:creationId xmlns:a16="http://schemas.microsoft.com/office/drawing/2014/main" id="{1C01DF37-9D11-4D80-80A0-C8FD1A2213C3}"/>
                          </a:ext>
                        </a:extLst>
                      </p:cNvPr>
                      <p:cNvPicPr>
                        <a:picLocks noChangeAspect="1" noChangeArrowheads="1"/>
                      </p:cNvPicPr>
                      <p:nvPr/>
                    </p:nvPicPr>
                    <p:blipFill>
                      <a:blip r:embed="rId13"/>
                      <a:srcRect/>
                      <a:stretch>
                        <a:fillRect/>
                      </a:stretch>
                    </p:blipFill>
                    <p:spPr bwMode="auto">
                      <a:xfrm>
                        <a:off x="1239838" y="2055813"/>
                        <a:ext cx="70802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60" name="Object 8">
            <a:extLst>
              <a:ext uri="{FF2B5EF4-FFF2-40B4-BE49-F238E27FC236}">
                <a16:creationId xmlns:a16="http://schemas.microsoft.com/office/drawing/2014/main" id="{548825A8-7F8F-4A8F-9A80-B6D6C1EAF1A1}"/>
              </a:ext>
            </a:extLst>
          </p:cNvPr>
          <p:cNvGraphicFramePr>
            <a:graphicFrameLocks noChangeAspect="1"/>
          </p:cNvGraphicFramePr>
          <p:nvPr/>
        </p:nvGraphicFramePr>
        <p:xfrm>
          <a:off x="2846388" y="2476500"/>
          <a:ext cx="3890962" cy="631825"/>
        </p:xfrm>
        <a:graphic>
          <a:graphicData uri="http://schemas.openxmlformats.org/presentationml/2006/ole">
            <mc:AlternateContent xmlns:mc="http://schemas.openxmlformats.org/markup-compatibility/2006">
              <mc:Choice xmlns:v="urn:schemas-microsoft-com:vml" Requires="v">
                <p:oleObj spid="_x0000_s129031" name="Equation" r:id="rId14" imgW="1739880" imgH="279360" progId="Equation.DSMT4">
                  <p:embed/>
                </p:oleObj>
              </mc:Choice>
              <mc:Fallback>
                <p:oleObj name="Equation" r:id="rId14" imgW="1739880" imgH="279360" progId="Equation.DSMT4">
                  <p:embed/>
                  <p:pic>
                    <p:nvPicPr>
                      <p:cNvPr id="23560" name="Object 8">
                        <a:extLst>
                          <a:ext uri="{FF2B5EF4-FFF2-40B4-BE49-F238E27FC236}">
                            <a16:creationId xmlns:a16="http://schemas.microsoft.com/office/drawing/2014/main" id="{548825A8-7F8F-4A8F-9A80-B6D6C1EAF1A1}"/>
                          </a:ext>
                        </a:extLst>
                      </p:cNvPr>
                      <p:cNvPicPr>
                        <a:picLocks noChangeAspect="1" noChangeArrowheads="1"/>
                      </p:cNvPicPr>
                      <p:nvPr/>
                    </p:nvPicPr>
                    <p:blipFill>
                      <a:blip r:embed="rId15"/>
                      <a:srcRect/>
                      <a:stretch>
                        <a:fillRect/>
                      </a:stretch>
                    </p:blipFill>
                    <p:spPr bwMode="auto">
                      <a:xfrm>
                        <a:off x="2846388" y="2476500"/>
                        <a:ext cx="3890962" cy="631825"/>
                      </a:xfrm>
                      <a:prstGeom prst="rect">
                        <a:avLst/>
                      </a:prstGeom>
                      <a:noFill/>
                      <a:ln>
                        <a:noFill/>
                      </a:ln>
                    </p:spPr>
                  </p:pic>
                </p:oleObj>
              </mc:Fallback>
            </mc:AlternateContent>
          </a:graphicData>
        </a:graphic>
      </p:graphicFrame>
      <p:sp>
        <p:nvSpPr>
          <p:cNvPr id="23561" name="矩形 1">
            <a:extLst>
              <a:ext uri="{FF2B5EF4-FFF2-40B4-BE49-F238E27FC236}">
                <a16:creationId xmlns:a16="http://schemas.microsoft.com/office/drawing/2014/main" id="{A1C5627D-2AB0-420C-AB9C-48E0EA7F10C3}"/>
              </a:ext>
            </a:extLst>
          </p:cNvPr>
          <p:cNvSpPr>
            <a:spLocks noChangeArrowheads="1"/>
          </p:cNvSpPr>
          <p:nvPr/>
        </p:nvSpPr>
        <p:spPr bwMode="auto">
          <a:xfrm>
            <a:off x="306388" y="1512888"/>
            <a:ext cx="8445500"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0" fontAlgn="base" latinLnBrk="0" hangingPunct="0">
              <a:lnSpc>
                <a:spcPct val="13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若利用神经网络对非线性函数           和        进行逼近，得到             </a:t>
            </a:r>
            <a:endPar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0" marR="0" lvl="0" indent="0" algn="just" defTabSz="914400" rtl="0" eaLnBrk="0" fontAlgn="base" latinLnBrk="0" hangingPunct="0">
              <a:lnSpc>
                <a:spcPct val="13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和         ，则控制器为：</a:t>
            </a:r>
            <a:endPar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3562" name="组 3">
            <a:extLst>
              <a:ext uri="{FF2B5EF4-FFF2-40B4-BE49-F238E27FC236}">
                <a16:creationId xmlns:a16="http://schemas.microsoft.com/office/drawing/2014/main" id="{9303B44D-D6F4-4F44-AB8A-7604753C2BE0}"/>
              </a:ext>
            </a:extLst>
          </p:cNvPr>
          <p:cNvGrpSpPr>
            <a:grpSpLocks/>
          </p:cNvGrpSpPr>
          <p:nvPr/>
        </p:nvGrpSpPr>
        <p:grpSpPr bwMode="auto">
          <a:xfrm>
            <a:off x="377825" y="3065463"/>
            <a:ext cx="7121525" cy="557212"/>
            <a:chOff x="428402" y="5516563"/>
            <a:chExt cx="7122492" cy="555552"/>
          </a:xfrm>
        </p:grpSpPr>
        <p:graphicFrame>
          <p:nvGraphicFramePr>
            <p:cNvPr id="23566" name="Object 9">
              <a:extLst>
                <a:ext uri="{FF2B5EF4-FFF2-40B4-BE49-F238E27FC236}">
                  <a16:creationId xmlns:a16="http://schemas.microsoft.com/office/drawing/2014/main" id="{FDCAD0D6-C346-4994-B134-43B3A33C0A0A}"/>
                </a:ext>
              </a:extLst>
            </p:cNvPr>
            <p:cNvGraphicFramePr>
              <a:graphicFrameLocks noChangeAspect="1"/>
            </p:cNvGraphicFramePr>
            <p:nvPr/>
          </p:nvGraphicFramePr>
          <p:xfrm>
            <a:off x="1182687" y="5589240"/>
            <a:ext cx="576000" cy="482875"/>
          </p:xfrm>
          <a:graphic>
            <a:graphicData uri="http://schemas.openxmlformats.org/presentationml/2006/ole">
              <mc:AlternateContent xmlns:mc="http://schemas.openxmlformats.org/markup-compatibility/2006">
                <mc:Choice xmlns:v="urn:schemas-microsoft-com:vml" Requires="v">
                  <p:oleObj spid="_x0000_s129032" name="Equation" r:id="rId16" imgW="304536" imgH="253780" progId="Equation.DSMT4">
                    <p:embed/>
                  </p:oleObj>
                </mc:Choice>
                <mc:Fallback>
                  <p:oleObj name="Equation" r:id="rId16" imgW="304536" imgH="253780" progId="Equation.DSMT4">
                    <p:embed/>
                    <p:pic>
                      <p:nvPicPr>
                        <p:cNvPr id="23566" name="Object 9">
                          <a:extLst>
                            <a:ext uri="{FF2B5EF4-FFF2-40B4-BE49-F238E27FC236}">
                              <a16:creationId xmlns:a16="http://schemas.microsoft.com/office/drawing/2014/main" id="{FDCAD0D6-C346-4994-B134-43B3A33C0A0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82687" y="5589240"/>
                          <a:ext cx="576000" cy="4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7" name="矩形 2">
              <a:extLst>
                <a:ext uri="{FF2B5EF4-FFF2-40B4-BE49-F238E27FC236}">
                  <a16:creationId xmlns:a16="http://schemas.microsoft.com/office/drawing/2014/main" id="{CAF3B6D2-3040-4DB4-ACEE-C8C619EC3BD8}"/>
                </a:ext>
              </a:extLst>
            </p:cNvPr>
            <p:cNvSpPr>
              <a:spLocks noChangeArrowheads="1"/>
            </p:cNvSpPr>
            <p:nvPr/>
          </p:nvSpPr>
          <p:spPr bwMode="auto">
            <a:xfrm>
              <a:off x="428402" y="5516563"/>
              <a:ext cx="7122492" cy="524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0" fontAlgn="base" latinLnBrk="0" hangingPunct="0">
                <a:lnSpc>
                  <a:spcPct val="130000"/>
                </a:lnSpc>
                <a:spcBef>
                  <a:spcPct val="0"/>
                </a:spcBef>
                <a:spcAft>
                  <a:spcPct val="0"/>
                </a:spcAft>
                <a:buClrTx/>
                <a:buSzTx/>
                <a:buFontTx/>
                <a:buNone/>
                <a:tabLst/>
                <a:defRPr/>
              </a:pPr>
              <a:r>
                <a:rPr kumimoji="1" lang="zh-CN" altLang="en-US"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其中        为 </a:t>
              </a:r>
              <a:r>
                <a:rPr kumimoji="1" lang="en-US" altLang="zh-CN" sz="2400" b="0" i="1"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t</a:t>
              </a:r>
              <a:r>
                <a:rPr kumimoji="1" lang="zh-CN" altLang="en-US"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 时刻的期望输出值。</a:t>
              </a: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3564" name="Rectangle 4">
            <a:extLst>
              <a:ext uri="{FF2B5EF4-FFF2-40B4-BE49-F238E27FC236}">
                <a16:creationId xmlns:a16="http://schemas.microsoft.com/office/drawing/2014/main" id="{4E84CCE9-D034-4409-B75B-B3C2B50D3D27}"/>
              </a:ext>
            </a:extLst>
          </p:cNvPr>
          <p:cNvSpPr>
            <a:spLocks noChangeArrowheads="1"/>
          </p:cNvSpPr>
          <p:nvPr/>
        </p:nvSpPr>
        <p:spPr bwMode="auto">
          <a:xfrm>
            <a:off x="757238" y="6199188"/>
            <a:ext cx="7543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图 </a:t>
            </a:r>
            <a:r>
              <a:rPr kumimoji="1" lang="en-US" altLang="zh-CN"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4  </a:t>
            </a:r>
            <a:r>
              <a:rPr kumimoji="1" lang="zh-CN" altLang="en-US"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神经网络间接自校正控制</a:t>
            </a:r>
            <a:endPar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nvGrpSpPr>
          <p:cNvPr id="5" name="组合 4">
            <a:extLst>
              <a:ext uri="{FF2B5EF4-FFF2-40B4-BE49-F238E27FC236}">
                <a16:creationId xmlns:a16="http://schemas.microsoft.com/office/drawing/2014/main" id="{F05A2432-4ECC-404A-8FD0-6F7F86377FBB}"/>
              </a:ext>
            </a:extLst>
          </p:cNvPr>
          <p:cNvGrpSpPr/>
          <p:nvPr/>
        </p:nvGrpSpPr>
        <p:grpSpPr>
          <a:xfrm>
            <a:off x="2040914" y="3291438"/>
            <a:ext cx="6729413" cy="2876550"/>
            <a:chOff x="2397125" y="3194050"/>
            <a:chExt cx="6729413" cy="2876550"/>
          </a:xfrm>
        </p:grpSpPr>
        <p:sp>
          <p:nvSpPr>
            <p:cNvPr id="2" name="矩形 1">
              <a:extLst>
                <a:ext uri="{FF2B5EF4-FFF2-40B4-BE49-F238E27FC236}">
                  <a16:creationId xmlns:a16="http://schemas.microsoft.com/office/drawing/2014/main" id="{1EB182F8-957D-41DA-827D-793F85956F1B}"/>
                </a:ext>
              </a:extLst>
            </p:cNvPr>
            <p:cNvSpPr/>
            <p:nvPr/>
          </p:nvSpPr>
          <p:spPr>
            <a:xfrm>
              <a:off x="3924300" y="4292600"/>
              <a:ext cx="1655763" cy="129698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Arial"/>
                <a:ea typeface="宋体"/>
                <a:cs typeface="+mn-cs"/>
              </a:endParaRPr>
            </a:p>
          </p:txBody>
        </p:sp>
        <p:grpSp>
          <p:nvGrpSpPr>
            <p:cNvPr id="4" name="组合 3">
              <a:extLst>
                <a:ext uri="{FF2B5EF4-FFF2-40B4-BE49-F238E27FC236}">
                  <a16:creationId xmlns:a16="http://schemas.microsoft.com/office/drawing/2014/main" id="{4D234431-E026-4A83-A59E-DAF6A2F6CB9E}"/>
                </a:ext>
              </a:extLst>
            </p:cNvPr>
            <p:cNvGrpSpPr/>
            <p:nvPr/>
          </p:nvGrpSpPr>
          <p:grpSpPr>
            <a:xfrm>
              <a:off x="2397125" y="3194050"/>
              <a:ext cx="6729413" cy="2876550"/>
              <a:chOff x="2397125" y="3194050"/>
              <a:chExt cx="6729413" cy="2876550"/>
            </a:xfrm>
          </p:grpSpPr>
          <p:graphicFrame>
            <p:nvGraphicFramePr>
              <p:cNvPr id="23563" name="Object 3">
                <a:extLst>
                  <a:ext uri="{FF2B5EF4-FFF2-40B4-BE49-F238E27FC236}">
                    <a16:creationId xmlns:a16="http://schemas.microsoft.com/office/drawing/2014/main" id="{954D694C-1478-40DD-862F-E7637AC93408}"/>
                  </a:ext>
                </a:extLst>
              </p:cNvPr>
              <p:cNvGraphicFramePr>
                <a:graphicFrameLocks noChangeAspect="1"/>
              </p:cNvGraphicFramePr>
              <p:nvPr/>
            </p:nvGraphicFramePr>
            <p:xfrm>
              <a:off x="2397125" y="3194050"/>
              <a:ext cx="6729413" cy="2876550"/>
            </p:xfrm>
            <a:graphic>
              <a:graphicData uri="http://schemas.openxmlformats.org/presentationml/2006/ole">
                <mc:AlternateContent xmlns:mc="http://schemas.openxmlformats.org/markup-compatibility/2006">
                  <mc:Choice xmlns:v="urn:schemas-microsoft-com:vml" Requires="v">
                    <p:oleObj spid="_x0000_s129033" name="Visio" r:id="rId18" imgW="1928569" imgH="861624" progId="Visio.Drawing.11">
                      <p:embed/>
                    </p:oleObj>
                  </mc:Choice>
                  <mc:Fallback>
                    <p:oleObj name="Visio" r:id="rId18" imgW="1928569" imgH="861624" progId="Visio.Drawing.11">
                      <p:embed/>
                      <p:pic>
                        <p:nvPicPr>
                          <p:cNvPr id="23563" name="Object 3">
                            <a:extLst>
                              <a:ext uri="{FF2B5EF4-FFF2-40B4-BE49-F238E27FC236}">
                                <a16:creationId xmlns:a16="http://schemas.microsoft.com/office/drawing/2014/main" id="{954D694C-1478-40DD-862F-E7637AC93408}"/>
                              </a:ext>
                            </a:extLst>
                          </p:cNvPr>
                          <p:cNvPicPr>
                            <a:picLocks noChangeAspect="1" noChangeArrowheads="1"/>
                          </p:cNvPicPr>
                          <p:nvPr/>
                        </p:nvPicPr>
                        <p:blipFill>
                          <a:blip r:embed="rId19"/>
                          <a:srcRect/>
                          <a:stretch>
                            <a:fillRect/>
                          </a:stretch>
                        </p:blipFill>
                        <p:spPr bwMode="auto">
                          <a:xfrm>
                            <a:off x="2397125" y="3194050"/>
                            <a:ext cx="6729413"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文本框 2">
                <a:extLst>
                  <a:ext uri="{FF2B5EF4-FFF2-40B4-BE49-F238E27FC236}">
                    <a16:creationId xmlns:a16="http://schemas.microsoft.com/office/drawing/2014/main" id="{8D878A33-9840-42A5-8E1E-CFBEA0FCE060}"/>
                  </a:ext>
                </a:extLst>
              </p:cNvPr>
              <p:cNvSpPr txBox="1"/>
              <p:nvPr/>
            </p:nvSpPr>
            <p:spPr>
              <a:xfrm>
                <a:off x="2656338" y="4363543"/>
                <a:ext cx="595035" cy="461665"/>
              </a:xfrm>
              <a:prstGeom prst="rect">
                <a:avLst/>
              </a:prstGeom>
              <a:solidFill>
                <a:schemeClr val="bg1"/>
              </a:solid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r</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400" b="0"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sp>
        <p:nvSpPr>
          <p:cNvPr id="6" name="矩形 5">
            <a:extLst>
              <a:ext uri="{FF2B5EF4-FFF2-40B4-BE49-F238E27FC236}">
                <a16:creationId xmlns:a16="http://schemas.microsoft.com/office/drawing/2014/main" id="{19F21317-90C5-482B-8707-5AC77A894F3B}"/>
              </a:ext>
            </a:extLst>
          </p:cNvPr>
          <p:cNvSpPr/>
          <p:nvPr/>
        </p:nvSpPr>
        <p:spPr>
          <a:xfrm>
            <a:off x="2627784" y="2476500"/>
            <a:ext cx="4248472" cy="6540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D04280F4-65F9-4B7B-B23A-DC5D6871464D}"/>
              </a:ext>
            </a:extLst>
          </p:cNvPr>
          <p:cNvSpPr>
            <a:spLocks noChangeArrowheads="1"/>
          </p:cNvSpPr>
          <p:nvPr/>
        </p:nvSpPr>
        <p:spPr bwMode="auto">
          <a:xfrm>
            <a:off x="0" y="0"/>
            <a:ext cx="8964613" cy="25262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30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3.3.2. </a:t>
            </a:r>
            <a:r>
              <a:rPr kumimoji="1" lang="zh-CN" altLang="en-US" sz="28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神经网络模型参考自适应控制</a:t>
            </a:r>
            <a:endParaRPr kumimoji="1" lang="en-US" altLang="zh-CN" sz="28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0" marR="0" lvl="0" indent="266700" algn="just" defTabSz="914400" rtl="0" eaLnBrk="1" fontAlgn="base" latinLnBrk="0" hangingPunct="1">
              <a:lnSpc>
                <a:spcPct val="13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分为直接模型参考自适应控制和间接模型参考自适应控制两种。</a:t>
            </a:r>
          </a:p>
          <a:p>
            <a:pPr marL="0" marR="0" lvl="0" indent="266700" algn="just" defTabSz="914400" rtl="0" eaLnBrk="0" fontAlgn="base" latinLnBrk="0" hangingPunct="0">
              <a:lnSpc>
                <a:spcPct val="13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a:t>
            </a:r>
            <a:r>
              <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1</a:t>
            </a: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）直接模型参考自适应控制</a:t>
            </a:r>
            <a:endPar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268288" marR="0" lvl="0" indent="-1588" algn="just" defTabSz="914400" rtl="0" eaLnBrk="0" fontAlgn="base" latinLnBrk="0" hangingPunct="0">
              <a:lnSpc>
                <a:spcPct val="13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如图 </a:t>
            </a:r>
            <a:r>
              <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5</a:t>
            </a: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所示。神经网络控制器的作用是使</a:t>
            </a:r>
            <a:r>
              <a:rPr kumimoji="1" lang="zh-CN" altLang="en-US" sz="24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被控对象与参考模型</a:t>
            </a: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输出之差为最小。但该方法需要知道对象的               信息    。 </a:t>
            </a:r>
          </a:p>
        </p:txBody>
      </p:sp>
      <p:graphicFrame>
        <p:nvGraphicFramePr>
          <p:cNvPr id="24579" name="Object 3">
            <a:extLst>
              <a:ext uri="{FF2B5EF4-FFF2-40B4-BE49-F238E27FC236}">
                <a16:creationId xmlns:a16="http://schemas.microsoft.com/office/drawing/2014/main" id="{1C6850E8-A61C-45B6-BB0D-7FB8C3960570}"/>
              </a:ext>
            </a:extLst>
          </p:cNvPr>
          <p:cNvGraphicFramePr>
            <a:graphicFrameLocks noChangeAspect="1"/>
          </p:cNvGraphicFramePr>
          <p:nvPr/>
        </p:nvGraphicFramePr>
        <p:xfrm>
          <a:off x="6156325" y="2055813"/>
          <a:ext cx="1295400" cy="384175"/>
        </p:xfrm>
        <a:graphic>
          <a:graphicData uri="http://schemas.openxmlformats.org/presentationml/2006/ole">
            <mc:AlternateContent xmlns:mc="http://schemas.openxmlformats.org/markup-compatibility/2006">
              <mc:Choice xmlns:v="urn:schemas-microsoft-com:vml" Requires="v">
                <p:oleObj spid="_x0000_s130050" r:id="rId4" imgW="609336" imgH="177723" progId="Equation.3">
                  <p:embed/>
                </p:oleObj>
              </mc:Choice>
              <mc:Fallback>
                <p:oleObj r:id="rId4" imgW="609336" imgH="177723" progId="Equation.3">
                  <p:embed/>
                  <p:pic>
                    <p:nvPicPr>
                      <p:cNvPr id="24579" name="Object 3">
                        <a:extLst>
                          <a:ext uri="{FF2B5EF4-FFF2-40B4-BE49-F238E27FC236}">
                            <a16:creationId xmlns:a16="http://schemas.microsoft.com/office/drawing/2014/main" id="{1C6850E8-A61C-45B6-BB0D-7FB8C39605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2055813"/>
                        <a:ext cx="12954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80" name="Object 4">
            <a:extLst>
              <a:ext uri="{FF2B5EF4-FFF2-40B4-BE49-F238E27FC236}">
                <a16:creationId xmlns:a16="http://schemas.microsoft.com/office/drawing/2014/main" id="{64FED0DE-933A-42CC-BC31-1A00442CF1D9}"/>
              </a:ext>
            </a:extLst>
          </p:cNvPr>
          <p:cNvGraphicFramePr>
            <a:graphicFrameLocks noChangeAspect="1"/>
          </p:cNvGraphicFramePr>
          <p:nvPr/>
        </p:nvGraphicFramePr>
        <p:xfrm>
          <a:off x="8172400" y="1930707"/>
          <a:ext cx="346521" cy="592114"/>
        </p:xfrm>
        <a:graphic>
          <a:graphicData uri="http://schemas.openxmlformats.org/presentationml/2006/ole">
            <mc:AlternateContent xmlns:mc="http://schemas.openxmlformats.org/markup-compatibility/2006">
              <mc:Choice xmlns:v="urn:schemas-microsoft-com:vml" Requires="v">
                <p:oleObj spid="_x0000_s130051" r:id="rId6" imgW="228501" imgH="393529" progId="Equation.3">
                  <p:embed/>
                </p:oleObj>
              </mc:Choice>
              <mc:Fallback>
                <p:oleObj r:id="rId6" imgW="228501" imgH="393529" progId="Equation.3">
                  <p:embed/>
                  <p:pic>
                    <p:nvPicPr>
                      <p:cNvPr id="24580" name="Object 4">
                        <a:extLst>
                          <a:ext uri="{FF2B5EF4-FFF2-40B4-BE49-F238E27FC236}">
                            <a16:creationId xmlns:a16="http://schemas.microsoft.com/office/drawing/2014/main" id="{64FED0DE-933A-42CC-BC31-1A00442CF1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72400" y="1930707"/>
                        <a:ext cx="346521" cy="592114"/>
                      </a:xfrm>
                      <a:prstGeom prst="rect">
                        <a:avLst/>
                      </a:prstGeom>
                      <a:noFill/>
                      <a:ln>
                        <a:noFill/>
                      </a:ln>
                    </p:spPr>
                  </p:pic>
                </p:oleObj>
              </mc:Fallback>
            </mc:AlternateContent>
          </a:graphicData>
        </a:graphic>
      </p:graphicFrame>
      <p:graphicFrame>
        <p:nvGraphicFramePr>
          <p:cNvPr id="24581" name="Object 3">
            <a:extLst>
              <a:ext uri="{FF2B5EF4-FFF2-40B4-BE49-F238E27FC236}">
                <a16:creationId xmlns:a16="http://schemas.microsoft.com/office/drawing/2014/main" id="{F77860D2-79B0-4B62-9C8C-536C057D32BB}"/>
              </a:ext>
            </a:extLst>
          </p:cNvPr>
          <p:cNvGraphicFramePr>
            <a:graphicFrameLocks noChangeAspect="1"/>
          </p:cNvGraphicFramePr>
          <p:nvPr/>
        </p:nvGraphicFramePr>
        <p:xfrm>
          <a:off x="1403350" y="2765425"/>
          <a:ext cx="6521450" cy="3630613"/>
        </p:xfrm>
        <a:graphic>
          <a:graphicData uri="http://schemas.openxmlformats.org/presentationml/2006/ole">
            <mc:AlternateContent xmlns:mc="http://schemas.openxmlformats.org/markup-compatibility/2006">
              <mc:Choice xmlns:v="urn:schemas-microsoft-com:vml" Requires="v">
                <p:oleObj spid="_x0000_s130052" r:id="rId8" imgW="3924416" imgH="1903842" progId="Visio.Drawing.6">
                  <p:embed/>
                </p:oleObj>
              </mc:Choice>
              <mc:Fallback>
                <p:oleObj r:id="rId8" imgW="3924416" imgH="1903842" progId="Visio.Drawing.6">
                  <p:embed/>
                  <p:pic>
                    <p:nvPicPr>
                      <p:cNvPr id="24581" name="Object 3">
                        <a:extLst>
                          <a:ext uri="{FF2B5EF4-FFF2-40B4-BE49-F238E27FC236}">
                            <a16:creationId xmlns:a16="http://schemas.microsoft.com/office/drawing/2014/main" id="{F77860D2-79B0-4B62-9C8C-536C057D32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3350" y="2765425"/>
                        <a:ext cx="6521450" cy="36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2" name="Text Box 4">
            <a:extLst>
              <a:ext uri="{FF2B5EF4-FFF2-40B4-BE49-F238E27FC236}">
                <a16:creationId xmlns:a16="http://schemas.microsoft.com/office/drawing/2014/main" id="{E4859333-BFEE-4DF8-998F-28924842C45E}"/>
              </a:ext>
            </a:extLst>
          </p:cNvPr>
          <p:cNvSpPr txBox="1">
            <a:spLocks noChangeArrowheads="1"/>
          </p:cNvSpPr>
          <p:nvPr/>
        </p:nvSpPr>
        <p:spPr bwMode="auto">
          <a:xfrm>
            <a:off x="754063" y="6396038"/>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图</a:t>
            </a:r>
            <a:r>
              <a:rPr kumimoji="1" lang="en-US" altLang="zh-CN"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5  </a:t>
            </a:r>
            <a:r>
              <a:rPr kumimoji="1" lang="zh-CN" altLang="en-US"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神经网络直接模型参考自适应控制</a:t>
            </a:r>
            <a:endPar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a:extLst>
              <a:ext uri="{FF2B5EF4-FFF2-40B4-BE49-F238E27FC236}">
                <a16:creationId xmlns:a16="http://schemas.microsoft.com/office/drawing/2014/main" id="{B65EB179-5544-4812-8964-B0A4AD8CC867}"/>
              </a:ext>
            </a:extLst>
          </p:cNvPr>
          <p:cNvSpPr txBox="1">
            <a:spLocks noChangeArrowheads="1"/>
          </p:cNvSpPr>
          <p:nvPr/>
        </p:nvSpPr>
        <p:spPr bwMode="auto">
          <a:xfrm>
            <a:off x="771525" y="422275"/>
            <a:ext cx="83820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50000"/>
              </a:spcBef>
              <a:spcAft>
                <a:spcPct val="0"/>
              </a:spcAft>
              <a:buClrTx/>
              <a:buSzTx/>
              <a:buFontTx/>
              <a:buNone/>
              <a:tabLst/>
              <a:defRPr/>
            </a:pPr>
            <a:r>
              <a:rPr kumimoji="1" lang="en-US" altLang="zh-CN"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3.3.2  </a:t>
            </a: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基于</a:t>
            </a:r>
            <a:r>
              <a:rPr kumimoji="1" lang="en-US" altLang="zh-CN"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RBF</a:t>
            </a: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网络直接模型参考自适应控制</a:t>
            </a:r>
          </a:p>
        </p:txBody>
      </p:sp>
      <p:sp>
        <p:nvSpPr>
          <p:cNvPr id="26627" name="Rectangle 3">
            <a:extLst>
              <a:ext uri="{FF2B5EF4-FFF2-40B4-BE49-F238E27FC236}">
                <a16:creationId xmlns:a16="http://schemas.microsoft.com/office/drawing/2014/main" id="{3B9659A8-3CDA-469B-8F6E-78DEC858310D}"/>
              </a:ext>
            </a:extLst>
          </p:cNvPr>
          <p:cNvSpPr>
            <a:spLocks noChangeArrowheads="1"/>
          </p:cNvSpPr>
          <p:nvPr/>
        </p:nvSpPr>
        <p:spPr bwMode="auto">
          <a:xfrm>
            <a:off x="2586038" y="204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6628" name="Rectangle 4">
            <a:extLst>
              <a:ext uri="{FF2B5EF4-FFF2-40B4-BE49-F238E27FC236}">
                <a16:creationId xmlns:a16="http://schemas.microsoft.com/office/drawing/2014/main" id="{B350C4B3-E170-4B73-AE8E-5C0E8B17A305}"/>
              </a:ext>
            </a:extLst>
          </p:cNvPr>
          <p:cNvSpPr>
            <a:spLocks noChangeArrowheads="1"/>
          </p:cNvSpPr>
          <p:nvPr/>
        </p:nvSpPr>
        <p:spPr bwMode="auto">
          <a:xfrm>
            <a:off x="0" y="1628775"/>
            <a:ext cx="8763000"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1" lang="zh-CN" altLang="en-US"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设参考模型输出为       ，控制系统要求对象的输出          能够跟踪参考模型的输出          ， </a:t>
            </a:r>
          </a:p>
        </p:txBody>
      </p:sp>
      <p:graphicFrame>
        <p:nvGraphicFramePr>
          <p:cNvPr id="26629" name="Object 5">
            <a:extLst>
              <a:ext uri="{FF2B5EF4-FFF2-40B4-BE49-F238E27FC236}">
                <a16:creationId xmlns:a16="http://schemas.microsoft.com/office/drawing/2014/main" id="{65416C94-D2B5-45ED-94C6-21F9A3BE5F82}"/>
              </a:ext>
            </a:extLst>
          </p:cNvPr>
          <p:cNvGraphicFramePr>
            <a:graphicFrameLocks noChangeAspect="1"/>
          </p:cNvGraphicFramePr>
          <p:nvPr/>
        </p:nvGraphicFramePr>
        <p:xfrm>
          <a:off x="2630488" y="2166938"/>
          <a:ext cx="762000" cy="446087"/>
        </p:xfrm>
        <a:graphic>
          <a:graphicData uri="http://schemas.openxmlformats.org/presentationml/2006/ole">
            <mc:AlternateContent xmlns:mc="http://schemas.openxmlformats.org/markup-compatibility/2006">
              <mc:Choice xmlns:v="urn:schemas-microsoft-com:vml" Requires="v">
                <p:oleObj spid="_x0000_s131074" r:id="rId3" imgW="393529" imgH="228501" progId="Equation.3">
                  <p:embed/>
                </p:oleObj>
              </mc:Choice>
              <mc:Fallback>
                <p:oleObj r:id="rId3" imgW="393529" imgH="228501" progId="Equation.3">
                  <p:embed/>
                  <p:pic>
                    <p:nvPicPr>
                      <p:cNvPr id="26629" name="Object 5">
                        <a:extLst>
                          <a:ext uri="{FF2B5EF4-FFF2-40B4-BE49-F238E27FC236}">
                            <a16:creationId xmlns:a16="http://schemas.microsoft.com/office/drawing/2014/main" id="{65416C94-D2B5-45ED-94C6-21F9A3BE5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0488" y="2166938"/>
                        <a:ext cx="7620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0" name="Object 6">
            <a:extLst>
              <a:ext uri="{FF2B5EF4-FFF2-40B4-BE49-F238E27FC236}">
                <a16:creationId xmlns:a16="http://schemas.microsoft.com/office/drawing/2014/main" id="{1347C408-37A9-424B-A55F-B590D4D98844}"/>
              </a:ext>
            </a:extLst>
          </p:cNvPr>
          <p:cNvGraphicFramePr>
            <a:graphicFrameLocks noChangeAspect="1"/>
          </p:cNvGraphicFramePr>
          <p:nvPr/>
        </p:nvGraphicFramePr>
        <p:xfrm>
          <a:off x="6950075" y="1679575"/>
          <a:ext cx="609600" cy="438150"/>
        </p:xfrm>
        <a:graphic>
          <a:graphicData uri="http://schemas.openxmlformats.org/presentationml/2006/ole">
            <mc:AlternateContent xmlns:mc="http://schemas.openxmlformats.org/markup-compatibility/2006">
              <mc:Choice xmlns:v="urn:schemas-microsoft-com:vml" Requires="v">
                <p:oleObj spid="_x0000_s131075" r:id="rId5" imgW="304536" imgH="215713" progId="Equation.3">
                  <p:embed/>
                </p:oleObj>
              </mc:Choice>
              <mc:Fallback>
                <p:oleObj r:id="rId5" imgW="304536" imgH="215713" progId="Equation.3">
                  <p:embed/>
                  <p:pic>
                    <p:nvPicPr>
                      <p:cNvPr id="26630" name="Object 6">
                        <a:extLst>
                          <a:ext uri="{FF2B5EF4-FFF2-40B4-BE49-F238E27FC236}">
                            <a16:creationId xmlns:a16="http://schemas.microsoft.com/office/drawing/2014/main" id="{1347C408-37A9-424B-A55F-B590D4D988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0075" y="1679575"/>
                        <a:ext cx="6096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1" name="Object 7">
            <a:extLst>
              <a:ext uri="{FF2B5EF4-FFF2-40B4-BE49-F238E27FC236}">
                <a16:creationId xmlns:a16="http://schemas.microsoft.com/office/drawing/2014/main" id="{4C9255C5-6334-4886-A609-1F34227AFA08}"/>
              </a:ext>
            </a:extLst>
          </p:cNvPr>
          <p:cNvGraphicFramePr>
            <a:graphicFrameLocks noChangeAspect="1"/>
          </p:cNvGraphicFramePr>
          <p:nvPr/>
        </p:nvGraphicFramePr>
        <p:xfrm>
          <a:off x="2552700" y="1725613"/>
          <a:ext cx="685800" cy="401637"/>
        </p:xfrm>
        <a:graphic>
          <a:graphicData uri="http://schemas.openxmlformats.org/presentationml/2006/ole">
            <mc:AlternateContent xmlns:mc="http://schemas.openxmlformats.org/markup-compatibility/2006">
              <mc:Choice xmlns:v="urn:schemas-microsoft-com:vml" Requires="v">
                <p:oleObj spid="_x0000_s131076" r:id="rId7" imgW="393529" imgH="228501" progId="Equation.3">
                  <p:embed/>
                </p:oleObj>
              </mc:Choice>
              <mc:Fallback>
                <p:oleObj r:id="rId7" imgW="393529" imgH="228501" progId="Equation.3">
                  <p:embed/>
                  <p:pic>
                    <p:nvPicPr>
                      <p:cNvPr id="26631" name="Object 7">
                        <a:extLst>
                          <a:ext uri="{FF2B5EF4-FFF2-40B4-BE49-F238E27FC236}">
                            <a16:creationId xmlns:a16="http://schemas.microsoft.com/office/drawing/2014/main" id="{4C9255C5-6334-4886-A609-1F34227AFA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2700" y="1725613"/>
                        <a:ext cx="68580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2" name="Rectangle 8">
            <a:extLst>
              <a:ext uri="{FF2B5EF4-FFF2-40B4-BE49-F238E27FC236}">
                <a16:creationId xmlns:a16="http://schemas.microsoft.com/office/drawing/2014/main" id="{04596208-0EF9-4939-AF8B-DEC89ED47FAD}"/>
              </a:ext>
            </a:extLst>
          </p:cNvPr>
          <p:cNvSpPr>
            <a:spLocks noChangeArrowheads="1"/>
          </p:cNvSpPr>
          <p:nvPr/>
        </p:nvSpPr>
        <p:spPr bwMode="auto">
          <a:xfrm>
            <a:off x="3740150" y="2182813"/>
            <a:ext cx="3352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tabLst>
                <a:tab pos="502920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502920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502920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50292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50292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50292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50292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50292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5029200" algn="l"/>
              </a:tabLst>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tab pos="5029200" algn="l"/>
              </a:tabLst>
              <a:defRPr/>
            </a:pPr>
            <a:r>
              <a:rPr kumimoji="1" lang="zh-CN" altLang="en-US"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则跟踪误差为：</a:t>
            </a:r>
          </a:p>
        </p:txBody>
      </p:sp>
      <p:graphicFrame>
        <p:nvGraphicFramePr>
          <p:cNvPr id="26633" name="Object 9">
            <a:extLst>
              <a:ext uri="{FF2B5EF4-FFF2-40B4-BE49-F238E27FC236}">
                <a16:creationId xmlns:a16="http://schemas.microsoft.com/office/drawing/2014/main" id="{41C87AC6-98E5-4010-9798-CC0C1420885F}"/>
              </a:ext>
            </a:extLst>
          </p:cNvPr>
          <p:cNvGraphicFramePr>
            <a:graphicFrameLocks noChangeAspect="1"/>
          </p:cNvGraphicFramePr>
          <p:nvPr/>
        </p:nvGraphicFramePr>
        <p:xfrm>
          <a:off x="5900738" y="2125663"/>
          <a:ext cx="2514600" cy="468312"/>
        </p:xfrm>
        <a:graphic>
          <a:graphicData uri="http://schemas.openxmlformats.org/presentationml/2006/ole">
            <mc:AlternateContent xmlns:mc="http://schemas.openxmlformats.org/markup-compatibility/2006">
              <mc:Choice xmlns:v="urn:schemas-microsoft-com:vml" Requires="v">
                <p:oleObj spid="_x0000_s131077" name="Equation" r:id="rId9" imgW="1231366" imgH="228501" progId="Equation.DSMT4">
                  <p:embed/>
                </p:oleObj>
              </mc:Choice>
              <mc:Fallback>
                <p:oleObj name="Equation" r:id="rId9" imgW="1231366" imgH="228501" progId="Equation.DSMT4">
                  <p:embed/>
                  <p:pic>
                    <p:nvPicPr>
                      <p:cNvPr id="26633" name="Object 9">
                        <a:extLst>
                          <a:ext uri="{FF2B5EF4-FFF2-40B4-BE49-F238E27FC236}">
                            <a16:creationId xmlns:a16="http://schemas.microsoft.com/office/drawing/2014/main" id="{41C87AC6-98E5-4010-9798-CC0C142088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00738" y="2125663"/>
                        <a:ext cx="2514600" cy="468312"/>
                      </a:xfrm>
                      <a:prstGeom prst="rect">
                        <a:avLst/>
                      </a:prstGeom>
                      <a:noFill/>
                      <a:ln>
                        <a:noFill/>
                      </a:ln>
                      <a:extLst>
                        <a:ext uri="{909E8E84-426E-40DD-AFC4-6F175D3DCCD1}">
                          <a14:hiddenFill xmlns:a14="http://schemas.microsoft.com/office/drawing/2010/main">
                            <a:solidFill>
                              <a:srgbClr val="C7ED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4" name="矩形 1">
            <a:extLst>
              <a:ext uri="{FF2B5EF4-FFF2-40B4-BE49-F238E27FC236}">
                <a16:creationId xmlns:a16="http://schemas.microsoft.com/office/drawing/2014/main" id="{E79E3EBB-A640-4B6D-9CFF-DB7B1CD0AECC}"/>
              </a:ext>
            </a:extLst>
          </p:cNvPr>
          <p:cNvSpPr>
            <a:spLocks noChangeArrowheads="1"/>
          </p:cNvSpPr>
          <p:nvPr/>
        </p:nvSpPr>
        <p:spPr bwMode="auto">
          <a:xfrm>
            <a:off x="533400" y="1095375"/>
            <a:ext cx="701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5000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控制系统的结构如图</a:t>
            </a: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9-23</a:t>
            </a:r>
            <a:r>
              <a:rPr kumimoji="0" lang="zh-CN" altLang="en-US"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所示。</a:t>
            </a:r>
          </a:p>
        </p:txBody>
      </p:sp>
      <p:graphicFrame>
        <p:nvGraphicFramePr>
          <p:cNvPr id="26635" name="Object 2">
            <a:extLst>
              <a:ext uri="{FF2B5EF4-FFF2-40B4-BE49-F238E27FC236}">
                <a16:creationId xmlns:a16="http://schemas.microsoft.com/office/drawing/2014/main" id="{865B9210-9EE7-4F2F-9FBE-C9E970520AB8}"/>
              </a:ext>
            </a:extLst>
          </p:cNvPr>
          <p:cNvGraphicFramePr>
            <a:graphicFrameLocks noChangeAspect="1"/>
          </p:cNvGraphicFramePr>
          <p:nvPr/>
        </p:nvGraphicFramePr>
        <p:xfrm>
          <a:off x="1135063" y="2949575"/>
          <a:ext cx="6567487" cy="3313113"/>
        </p:xfrm>
        <a:graphic>
          <a:graphicData uri="http://schemas.openxmlformats.org/presentationml/2006/ole">
            <mc:AlternateContent xmlns:mc="http://schemas.openxmlformats.org/markup-compatibility/2006">
              <mc:Choice xmlns:v="urn:schemas-microsoft-com:vml" Requires="v">
                <p:oleObj spid="_x0000_s131078" r:id="rId11" imgW="3961937" imgH="1896894" progId="Visio.Drawing.6">
                  <p:embed/>
                </p:oleObj>
              </mc:Choice>
              <mc:Fallback>
                <p:oleObj r:id="rId11" imgW="3961937" imgH="1896894" progId="Visio.Drawing.6">
                  <p:embed/>
                  <p:pic>
                    <p:nvPicPr>
                      <p:cNvPr id="26635" name="Object 2">
                        <a:extLst>
                          <a:ext uri="{FF2B5EF4-FFF2-40B4-BE49-F238E27FC236}">
                            <a16:creationId xmlns:a16="http://schemas.microsoft.com/office/drawing/2014/main" id="{865B9210-9EE7-4F2F-9FBE-C9E970520A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5063" y="2949575"/>
                        <a:ext cx="6567487" cy="331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6" name="Text Box 3">
            <a:extLst>
              <a:ext uri="{FF2B5EF4-FFF2-40B4-BE49-F238E27FC236}">
                <a16:creationId xmlns:a16="http://schemas.microsoft.com/office/drawing/2014/main" id="{FC88EE66-D94E-4FC2-AD7C-253FAACC310D}"/>
              </a:ext>
            </a:extLst>
          </p:cNvPr>
          <p:cNvSpPr txBox="1">
            <a:spLocks noChangeArrowheads="1"/>
          </p:cNvSpPr>
          <p:nvPr/>
        </p:nvSpPr>
        <p:spPr bwMode="auto">
          <a:xfrm>
            <a:off x="971550" y="6278563"/>
            <a:ext cx="7239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图</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9-23  </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基于</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RBF</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网络的直接模型参考自适应控制</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D49B5F21-B98E-4471-9AEC-B6300E8E758E}"/>
              </a:ext>
            </a:extLst>
          </p:cNvPr>
          <p:cNvSpPr>
            <a:spLocks noChangeArrowheads="1"/>
          </p:cNvSpPr>
          <p:nvPr/>
        </p:nvSpPr>
        <p:spPr bwMode="auto">
          <a:xfrm>
            <a:off x="395288" y="981075"/>
            <a:ext cx="8569325"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4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控制目标函数为：</a:t>
            </a:r>
          </a:p>
          <a:p>
            <a:pPr marL="0" marR="0" lvl="0" indent="0" algn="r" defTabSz="914400" rtl="0" eaLnBrk="0" fontAlgn="base" latinLnBrk="0" hangingPunct="0">
              <a:lnSpc>
                <a:spcPct val="14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a:p>
            <a:pPr marL="0" marR="0" lvl="0" indent="0" algn="just" defTabSz="914400" rtl="0" eaLnBrk="0" fontAlgn="base" latinLnBrk="0" hangingPunct="0">
              <a:lnSpc>
                <a:spcPct val="14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控制器为</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RBF</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网络的输出：</a:t>
            </a:r>
          </a:p>
          <a:p>
            <a:pPr marL="0" marR="0" lvl="0" indent="0" algn="r" defTabSz="914400" rtl="0" eaLnBrk="0" fontAlgn="base" latinLnBrk="0" hangingPunct="0">
              <a:lnSpc>
                <a:spcPct val="14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a:p>
            <a:pPr marL="0" marR="0" lvl="0" indent="0" algn="l" defTabSz="914400" rtl="0" eaLnBrk="0" fontAlgn="base" latinLnBrk="0" hangingPunct="0">
              <a:lnSpc>
                <a:spcPct val="14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其中   </a:t>
            </a: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m</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为</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RBF</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网络隐层神经元的个数</a:t>
            </a:r>
            <a:r>
              <a:rPr kumimoji="1" lang="zh-CN" altLang="en-US"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为第  </a:t>
            </a: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j</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个网络隐层神经元与输出层之间的连接权，   为第个</a:t>
            </a:r>
            <a:r>
              <a:rPr kumimoji="1" lang="zh-CN" altLang="en-US"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j</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隐层神经元的输出。</a:t>
            </a:r>
          </a:p>
          <a:p>
            <a:pPr marL="0" marR="0" lvl="0" indent="0" algn="l" defTabSz="914400" rtl="0" eaLnBrk="0" fontAlgn="base" latinLnBrk="0" hangingPunct="0">
              <a:lnSpc>
                <a:spcPct val="140000"/>
              </a:lnSpc>
              <a:spcBef>
                <a:spcPct val="0"/>
              </a:spcBef>
              <a:spcAft>
                <a:spcPct val="0"/>
              </a:spcAft>
              <a:buClrTx/>
              <a:buSzTx/>
              <a:buFontTx/>
              <a:buNone/>
              <a:tabLst/>
              <a:defRPr/>
            </a:pPr>
            <a:endPar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27651" name="Object 3">
            <a:extLst>
              <a:ext uri="{FF2B5EF4-FFF2-40B4-BE49-F238E27FC236}">
                <a16:creationId xmlns:a16="http://schemas.microsoft.com/office/drawing/2014/main" id="{DA8E1BDE-59EE-4498-92C2-1B290A5C12E7}"/>
              </a:ext>
            </a:extLst>
          </p:cNvPr>
          <p:cNvGraphicFramePr>
            <a:graphicFrameLocks noChangeAspect="1"/>
          </p:cNvGraphicFramePr>
          <p:nvPr/>
        </p:nvGraphicFramePr>
        <p:xfrm>
          <a:off x="2046288" y="1268413"/>
          <a:ext cx="5070475" cy="871537"/>
        </p:xfrm>
        <a:graphic>
          <a:graphicData uri="http://schemas.openxmlformats.org/presentationml/2006/ole">
            <mc:AlternateContent xmlns:mc="http://schemas.openxmlformats.org/markup-compatibility/2006">
              <mc:Choice xmlns:v="urn:schemas-microsoft-com:vml" Requires="v">
                <p:oleObj spid="_x0000_s132098" name="Equation" r:id="rId3" imgW="2247840" imgH="393480" progId="Equation.DSMT4">
                  <p:embed/>
                </p:oleObj>
              </mc:Choice>
              <mc:Fallback>
                <p:oleObj name="Equation" r:id="rId3" imgW="2247840" imgH="393480" progId="Equation.DSMT4">
                  <p:embed/>
                  <p:pic>
                    <p:nvPicPr>
                      <p:cNvPr id="27651" name="Object 3">
                        <a:extLst>
                          <a:ext uri="{FF2B5EF4-FFF2-40B4-BE49-F238E27FC236}">
                            <a16:creationId xmlns:a16="http://schemas.microsoft.com/office/drawing/2014/main" id="{DA8E1BDE-59EE-4498-92C2-1B290A5C12E7}"/>
                          </a:ext>
                        </a:extLst>
                      </p:cNvPr>
                      <p:cNvPicPr>
                        <a:picLocks noChangeAspect="1" noChangeArrowheads="1"/>
                      </p:cNvPicPr>
                      <p:nvPr/>
                    </p:nvPicPr>
                    <p:blipFill>
                      <a:blip r:embed="rId4"/>
                      <a:srcRect/>
                      <a:stretch>
                        <a:fillRect/>
                      </a:stretch>
                    </p:blipFill>
                    <p:spPr bwMode="auto">
                      <a:xfrm>
                        <a:off x="2046288" y="1268413"/>
                        <a:ext cx="5070475" cy="87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2" name="Object 4">
            <a:extLst>
              <a:ext uri="{FF2B5EF4-FFF2-40B4-BE49-F238E27FC236}">
                <a16:creationId xmlns:a16="http://schemas.microsoft.com/office/drawing/2014/main" id="{6DA0E863-9907-4F9F-8FD7-72A8AC51DD10}"/>
              </a:ext>
            </a:extLst>
          </p:cNvPr>
          <p:cNvGraphicFramePr>
            <a:graphicFrameLocks noChangeAspect="1"/>
          </p:cNvGraphicFramePr>
          <p:nvPr/>
        </p:nvGraphicFramePr>
        <p:xfrm>
          <a:off x="1903413" y="2536825"/>
          <a:ext cx="5029200" cy="615950"/>
        </p:xfrm>
        <a:graphic>
          <a:graphicData uri="http://schemas.openxmlformats.org/presentationml/2006/ole">
            <mc:AlternateContent xmlns:mc="http://schemas.openxmlformats.org/markup-compatibility/2006">
              <mc:Choice xmlns:v="urn:schemas-microsoft-com:vml" Requires="v">
                <p:oleObj spid="_x0000_s132099" r:id="rId5" imgW="1943100" imgH="241300" progId="Equation.3">
                  <p:embed/>
                </p:oleObj>
              </mc:Choice>
              <mc:Fallback>
                <p:oleObj r:id="rId5" imgW="1943100" imgH="241300" progId="Equation.3">
                  <p:embed/>
                  <p:pic>
                    <p:nvPicPr>
                      <p:cNvPr id="27652" name="Object 4">
                        <a:extLst>
                          <a:ext uri="{FF2B5EF4-FFF2-40B4-BE49-F238E27FC236}">
                            <a16:creationId xmlns:a16="http://schemas.microsoft.com/office/drawing/2014/main" id="{6DA0E863-9907-4F9F-8FD7-72A8AC51DD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3413" y="2536825"/>
                        <a:ext cx="5029200" cy="615950"/>
                      </a:xfrm>
                      <a:prstGeom prst="rect">
                        <a:avLst/>
                      </a:prstGeom>
                      <a:noFill/>
                      <a:ln>
                        <a:noFill/>
                      </a:ln>
                      <a:extLst>
                        <a:ext uri="{909E8E84-426E-40DD-AFC4-6F175D3DCCD1}">
                          <a14:hiddenFill xmlns:a14="http://schemas.microsoft.com/office/drawing/2010/main">
                            <a:solidFill>
                              <a:srgbClr val="C7ED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3" name="Object 6">
            <a:extLst>
              <a:ext uri="{FF2B5EF4-FFF2-40B4-BE49-F238E27FC236}">
                <a16:creationId xmlns:a16="http://schemas.microsoft.com/office/drawing/2014/main" id="{48B97824-22E0-4448-964C-BE0BC867774B}"/>
              </a:ext>
            </a:extLst>
          </p:cNvPr>
          <p:cNvGraphicFramePr>
            <a:graphicFrameLocks noChangeAspect="1"/>
          </p:cNvGraphicFramePr>
          <p:nvPr/>
        </p:nvGraphicFramePr>
        <p:xfrm>
          <a:off x="5795963" y="3094038"/>
          <a:ext cx="431800" cy="514350"/>
        </p:xfrm>
        <a:graphic>
          <a:graphicData uri="http://schemas.openxmlformats.org/presentationml/2006/ole">
            <mc:AlternateContent xmlns:mc="http://schemas.openxmlformats.org/markup-compatibility/2006">
              <mc:Choice xmlns:v="urn:schemas-microsoft-com:vml" Requires="v">
                <p:oleObj spid="_x0000_s132100" r:id="rId7" imgW="203112" imgH="241195" progId="Equation.3">
                  <p:embed/>
                </p:oleObj>
              </mc:Choice>
              <mc:Fallback>
                <p:oleObj r:id="rId7" imgW="203112" imgH="241195" progId="Equation.3">
                  <p:embed/>
                  <p:pic>
                    <p:nvPicPr>
                      <p:cNvPr id="27653" name="Object 6">
                        <a:extLst>
                          <a:ext uri="{FF2B5EF4-FFF2-40B4-BE49-F238E27FC236}">
                            <a16:creationId xmlns:a16="http://schemas.microsoft.com/office/drawing/2014/main" id="{48B97824-22E0-4448-964C-BE0BC86777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5963" y="3094038"/>
                        <a:ext cx="4318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4" name="Object 8">
            <a:extLst>
              <a:ext uri="{FF2B5EF4-FFF2-40B4-BE49-F238E27FC236}">
                <a16:creationId xmlns:a16="http://schemas.microsoft.com/office/drawing/2014/main" id="{F13B4769-953A-4C81-93A0-A0C54BAE3EFE}"/>
              </a:ext>
            </a:extLst>
          </p:cNvPr>
          <p:cNvGraphicFramePr>
            <a:graphicFrameLocks noChangeAspect="1"/>
          </p:cNvGraphicFramePr>
          <p:nvPr/>
        </p:nvGraphicFramePr>
        <p:xfrm>
          <a:off x="4622800" y="3608388"/>
          <a:ext cx="354013" cy="466725"/>
        </p:xfrm>
        <a:graphic>
          <a:graphicData uri="http://schemas.openxmlformats.org/presentationml/2006/ole">
            <mc:AlternateContent xmlns:mc="http://schemas.openxmlformats.org/markup-compatibility/2006">
              <mc:Choice xmlns:v="urn:schemas-microsoft-com:vml" Requires="v">
                <p:oleObj spid="_x0000_s132101" r:id="rId9" imgW="177646" imgH="241091" progId="Equation.3">
                  <p:embed/>
                </p:oleObj>
              </mc:Choice>
              <mc:Fallback>
                <p:oleObj r:id="rId9" imgW="177646" imgH="241091" progId="Equation.3">
                  <p:embed/>
                  <p:pic>
                    <p:nvPicPr>
                      <p:cNvPr id="27654" name="Object 8">
                        <a:extLst>
                          <a:ext uri="{FF2B5EF4-FFF2-40B4-BE49-F238E27FC236}">
                            <a16:creationId xmlns:a16="http://schemas.microsoft.com/office/drawing/2014/main" id="{F13B4769-953A-4C81-93A0-A0C54BAE3E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22800" y="3608388"/>
                        <a:ext cx="354013" cy="466725"/>
                      </a:xfrm>
                      <a:prstGeom prst="rect">
                        <a:avLst/>
                      </a:prstGeom>
                      <a:noFill/>
                      <a:ln>
                        <a:noFill/>
                      </a:ln>
                      <a:extLst>
                        <a:ext uri="{909E8E84-426E-40DD-AFC4-6F175D3DCCD1}">
                          <a14:hiddenFill xmlns:a14="http://schemas.microsoft.com/office/drawing/2010/main">
                            <a:solidFill>
                              <a:srgbClr val="C7ED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5" name="Object 2">
            <a:extLst>
              <a:ext uri="{FF2B5EF4-FFF2-40B4-BE49-F238E27FC236}">
                <a16:creationId xmlns:a16="http://schemas.microsoft.com/office/drawing/2014/main" id="{97767958-0AA6-4530-9D4E-37D19CE27075}"/>
              </a:ext>
            </a:extLst>
          </p:cNvPr>
          <p:cNvGraphicFramePr>
            <a:graphicFrameLocks noChangeAspect="1"/>
          </p:cNvGraphicFramePr>
          <p:nvPr/>
        </p:nvGraphicFramePr>
        <p:xfrm>
          <a:off x="1135063" y="4064000"/>
          <a:ext cx="6567487" cy="2794000"/>
        </p:xfrm>
        <a:graphic>
          <a:graphicData uri="http://schemas.openxmlformats.org/presentationml/2006/ole">
            <mc:AlternateContent xmlns:mc="http://schemas.openxmlformats.org/markup-compatibility/2006">
              <mc:Choice xmlns:v="urn:schemas-microsoft-com:vml" Requires="v">
                <p:oleObj spid="_x0000_s132102" r:id="rId11" imgW="3961937" imgH="1896894" progId="Visio.Drawing.6">
                  <p:embed/>
                </p:oleObj>
              </mc:Choice>
              <mc:Fallback>
                <p:oleObj r:id="rId11" imgW="3961937" imgH="1896894" progId="Visio.Drawing.6">
                  <p:embed/>
                  <p:pic>
                    <p:nvPicPr>
                      <p:cNvPr id="27655" name="Object 2">
                        <a:extLst>
                          <a:ext uri="{FF2B5EF4-FFF2-40B4-BE49-F238E27FC236}">
                            <a16:creationId xmlns:a16="http://schemas.microsoft.com/office/drawing/2014/main" id="{97767958-0AA6-4530-9D4E-37D19CE270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5063" y="4064000"/>
                        <a:ext cx="6567487"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6" name="矩形 1">
            <a:extLst>
              <a:ext uri="{FF2B5EF4-FFF2-40B4-BE49-F238E27FC236}">
                <a16:creationId xmlns:a16="http://schemas.microsoft.com/office/drawing/2014/main" id="{1155E9C1-0C1E-426A-A9B5-0CD2BA21ADF9}"/>
              </a:ext>
            </a:extLst>
          </p:cNvPr>
          <p:cNvSpPr>
            <a:spLocks noChangeArrowheads="1"/>
          </p:cNvSpPr>
          <p:nvPr/>
        </p:nvSpPr>
        <p:spPr bwMode="auto">
          <a:xfrm>
            <a:off x="963393" y="388938"/>
            <a:ext cx="54296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3.3.2 </a:t>
            </a:r>
            <a:r>
              <a:rPr kumimoji="0" lang="zh-CN" altLang="en-US" sz="2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基于</a:t>
            </a:r>
            <a:r>
              <a:rPr kumimoji="0" lang="en-US" altLang="zh-CN" sz="2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RBF</a:t>
            </a:r>
            <a:r>
              <a:rPr kumimoji="0" lang="zh-CN" altLang="en-US" sz="2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网络的控制器设计</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0E038BF1-9E5A-4E13-AA48-1B26D5AB76CD}"/>
              </a:ext>
            </a:extLst>
          </p:cNvPr>
          <p:cNvSpPr>
            <a:spLocks noChangeArrowheads="1"/>
          </p:cNvSpPr>
          <p:nvPr/>
        </p:nvSpPr>
        <p:spPr bwMode="auto">
          <a:xfrm>
            <a:off x="250825" y="1085850"/>
            <a:ext cx="8548688"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40000"/>
              </a:lnSpc>
              <a:spcBef>
                <a:spcPct val="0"/>
              </a:spcBef>
              <a:spcAft>
                <a:spcPct val="0"/>
              </a:spcAft>
              <a:buClrTx/>
              <a:buSzTx/>
              <a:buFontTx/>
              <a:buNone/>
              <a:tabLst/>
              <a:defRPr/>
            </a:pPr>
            <a:r>
              <a:rPr kumimoji="1" lang="zh-CN" altLang="en-US"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在</a:t>
            </a:r>
            <a:r>
              <a:rPr kumimoji="1" lang="en-US" altLang="zh-CN"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RBF</a:t>
            </a:r>
            <a:r>
              <a:rPr kumimoji="1" lang="zh-CN" altLang="en-US"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网络结构中，                       为网络的输入向量。</a:t>
            </a:r>
            <a:r>
              <a:rPr kumimoji="1" lang="en-US" altLang="zh-CN"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RBF</a:t>
            </a:r>
            <a:r>
              <a:rPr kumimoji="1" lang="zh-CN" altLang="en-US"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网络的径向基向量为                             ，  为高斯基函数：</a:t>
            </a:r>
          </a:p>
          <a:p>
            <a:pPr marL="0" marR="0" lvl="0" indent="0" algn="l" defTabSz="914400" rtl="0" eaLnBrk="0" fontAlgn="base" latinLnBrk="0" hangingPunct="0">
              <a:lnSpc>
                <a:spcPct val="140000"/>
              </a:lnSpc>
              <a:spcBef>
                <a:spcPct val="0"/>
              </a:spcBef>
              <a:spcAft>
                <a:spcPct val="0"/>
              </a:spcAft>
              <a:buClrTx/>
              <a:buSzTx/>
              <a:buFontTx/>
              <a:buNone/>
              <a:tabLst/>
              <a:defRPr/>
            </a:pPr>
            <a:endParaRPr kumimoji="1" lang="en-US" altLang="zh-CN"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graphicFrame>
        <p:nvGraphicFramePr>
          <p:cNvPr id="28675" name="Object 3">
            <a:extLst>
              <a:ext uri="{FF2B5EF4-FFF2-40B4-BE49-F238E27FC236}">
                <a16:creationId xmlns:a16="http://schemas.microsoft.com/office/drawing/2014/main" id="{E6B7DD9A-2DB3-46BE-A70D-F8FB0B8424B0}"/>
              </a:ext>
            </a:extLst>
          </p:cNvPr>
          <p:cNvGraphicFramePr>
            <a:graphicFrameLocks noChangeAspect="1"/>
          </p:cNvGraphicFramePr>
          <p:nvPr/>
        </p:nvGraphicFramePr>
        <p:xfrm>
          <a:off x="2917825" y="1096963"/>
          <a:ext cx="1998663" cy="557212"/>
        </p:xfrm>
        <a:graphic>
          <a:graphicData uri="http://schemas.openxmlformats.org/presentationml/2006/ole">
            <mc:AlternateContent xmlns:mc="http://schemas.openxmlformats.org/markup-compatibility/2006">
              <mc:Choice xmlns:v="urn:schemas-microsoft-com:vml" Requires="v">
                <p:oleObj spid="_x0000_s133122" r:id="rId3" imgW="1345616" imgH="355446" progId="Equation.3">
                  <p:embed/>
                </p:oleObj>
              </mc:Choice>
              <mc:Fallback>
                <p:oleObj r:id="rId3" imgW="1345616" imgH="355446" progId="Equation.3">
                  <p:embed/>
                  <p:pic>
                    <p:nvPicPr>
                      <p:cNvPr id="28675" name="Object 3">
                        <a:extLst>
                          <a:ext uri="{FF2B5EF4-FFF2-40B4-BE49-F238E27FC236}">
                            <a16:creationId xmlns:a16="http://schemas.microsoft.com/office/drawing/2014/main" id="{E6B7DD9A-2DB3-46BE-A70D-F8FB0B8424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7825" y="1096963"/>
                        <a:ext cx="1998663"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76" name="Object 4">
            <a:extLst>
              <a:ext uri="{FF2B5EF4-FFF2-40B4-BE49-F238E27FC236}">
                <a16:creationId xmlns:a16="http://schemas.microsoft.com/office/drawing/2014/main" id="{092DE0C9-3206-4E6A-B572-97EF336983F0}"/>
              </a:ext>
            </a:extLst>
          </p:cNvPr>
          <p:cNvGraphicFramePr>
            <a:graphicFrameLocks noChangeAspect="1"/>
          </p:cNvGraphicFramePr>
          <p:nvPr/>
        </p:nvGraphicFramePr>
        <p:xfrm>
          <a:off x="2779713" y="1690688"/>
          <a:ext cx="1981200" cy="434975"/>
        </p:xfrm>
        <a:graphic>
          <a:graphicData uri="http://schemas.openxmlformats.org/presentationml/2006/ole">
            <mc:AlternateContent xmlns:mc="http://schemas.openxmlformats.org/markup-compatibility/2006">
              <mc:Choice xmlns:v="urn:schemas-microsoft-com:vml" Requires="v">
                <p:oleObj spid="_x0000_s133123" r:id="rId5" imgW="1815312" imgH="355446" progId="Equation.3">
                  <p:embed/>
                </p:oleObj>
              </mc:Choice>
              <mc:Fallback>
                <p:oleObj r:id="rId5" imgW="1815312" imgH="355446" progId="Equation.3">
                  <p:embed/>
                  <p:pic>
                    <p:nvPicPr>
                      <p:cNvPr id="28676" name="Object 4">
                        <a:extLst>
                          <a:ext uri="{FF2B5EF4-FFF2-40B4-BE49-F238E27FC236}">
                            <a16:creationId xmlns:a16="http://schemas.microsoft.com/office/drawing/2014/main" id="{092DE0C9-3206-4E6A-B572-97EF336983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9713" y="1690688"/>
                        <a:ext cx="1981200" cy="434975"/>
                      </a:xfrm>
                      <a:prstGeom prst="rect">
                        <a:avLst/>
                      </a:prstGeom>
                      <a:noFill/>
                      <a:ln>
                        <a:noFill/>
                      </a:ln>
                      <a:extLst>
                        <a:ext uri="{909E8E84-426E-40DD-AFC4-6F175D3DCCD1}">
                          <a14:hiddenFill xmlns:a14="http://schemas.microsoft.com/office/drawing/2010/main">
                            <a:solidFill>
                              <a:srgbClr val="C7ED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77" name="Object 5">
            <a:extLst>
              <a:ext uri="{FF2B5EF4-FFF2-40B4-BE49-F238E27FC236}">
                <a16:creationId xmlns:a16="http://schemas.microsoft.com/office/drawing/2014/main" id="{84BB5951-A8CC-4CAF-BA3D-F3B644ADFAA0}"/>
              </a:ext>
            </a:extLst>
          </p:cNvPr>
          <p:cNvGraphicFramePr>
            <a:graphicFrameLocks noChangeAspect="1"/>
          </p:cNvGraphicFramePr>
          <p:nvPr/>
        </p:nvGraphicFramePr>
        <p:xfrm>
          <a:off x="5554663" y="1673225"/>
          <a:ext cx="354012" cy="466725"/>
        </p:xfrm>
        <a:graphic>
          <a:graphicData uri="http://schemas.openxmlformats.org/presentationml/2006/ole">
            <mc:AlternateContent xmlns:mc="http://schemas.openxmlformats.org/markup-compatibility/2006">
              <mc:Choice xmlns:v="urn:schemas-microsoft-com:vml" Requires="v">
                <p:oleObj spid="_x0000_s133124" r:id="rId7" imgW="177646" imgH="241091" progId="Equation.3">
                  <p:embed/>
                </p:oleObj>
              </mc:Choice>
              <mc:Fallback>
                <p:oleObj r:id="rId7" imgW="177646" imgH="241091" progId="Equation.3">
                  <p:embed/>
                  <p:pic>
                    <p:nvPicPr>
                      <p:cNvPr id="28677" name="Object 5">
                        <a:extLst>
                          <a:ext uri="{FF2B5EF4-FFF2-40B4-BE49-F238E27FC236}">
                            <a16:creationId xmlns:a16="http://schemas.microsoft.com/office/drawing/2014/main" id="{84BB5951-A8CC-4CAF-BA3D-F3B644ADFA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4663" y="1673225"/>
                        <a:ext cx="354012"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78" name="Object 6">
            <a:extLst>
              <a:ext uri="{FF2B5EF4-FFF2-40B4-BE49-F238E27FC236}">
                <a16:creationId xmlns:a16="http://schemas.microsoft.com/office/drawing/2014/main" id="{C332CB24-EB94-4D05-8CBC-6FBF9D52EAF2}"/>
              </a:ext>
            </a:extLst>
          </p:cNvPr>
          <p:cNvGraphicFramePr>
            <a:graphicFrameLocks noChangeAspect="1"/>
          </p:cNvGraphicFramePr>
          <p:nvPr/>
        </p:nvGraphicFramePr>
        <p:xfrm>
          <a:off x="3084513" y="2133600"/>
          <a:ext cx="2362200" cy="1011238"/>
        </p:xfrm>
        <a:graphic>
          <a:graphicData uri="http://schemas.openxmlformats.org/presentationml/2006/ole">
            <mc:AlternateContent xmlns:mc="http://schemas.openxmlformats.org/markup-compatibility/2006">
              <mc:Choice xmlns:v="urn:schemas-microsoft-com:vml" Requires="v">
                <p:oleObj spid="_x0000_s133125" r:id="rId9" imgW="1282700" imgH="546100" progId="Equation.3">
                  <p:embed/>
                </p:oleObj>
              </mc:Choice>
              <mc:Fallback>
                <p:oleObj r:id="rId9" imgW="1282700" imgH="546100" progId="Equation.3">
                  <p:embed/>
                  <p:pic>
                    <p:nvPicPr>
                      <p:cNvPr id="28678" name="Object 6">
                        <a:extLst>
                          <a:ext uri="{FF2B5EF4-FFF2-40B4-BE49-F238E27FC236}">
                            <a16:creationId xmlns:a16="http://schemas.microsoft.com/office/drawing/2014/main" id="{C332CB24-EB94-4D05-8CBC-6FBF9D52EAF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84513" y="2133600"/>
                        <a:ext cx="2362200" cy="1011238"/>
                      </a:xfrm>
                      <a:prstGeom prst="rect">
                        <a:avLst/>
                      </a:prstGeom>
                      <a:noFill/>
                      <a:ln>
                        <a:noFill/>
                      </a:ln>
                      <a:extLst>
                        <a:ext uri="{909E8E84-426E-40DD-AFC4-6F175D3DCCD1}">
                          <a14:hiddenFill xmlns:a14="http://schemas.microsoft.com/office/drawing/2010/main">
                            <a:solidFill>
                              <a:srgbClr val="C7ED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79" name="Object 7">
            <a:extLst>
              <a:ext uri="{FF2B5EF4-FFF2-40B4-BE49-F238E27FC236}">
                <a16:creationId xmlns:a16="http://schemas.microsoft.com/office/drawing/2014/main" id="{94AC47E0-9FF9-4254-9A16-626349E0820C}"/>
              </a:ext>
            </a:extLst>
          </p:cNvPr>
          <p:cNvGraphicFramePr>
            <a:graphicFrameLocks noChangeAspect="1"/>
          </p:cNvGraphicFramePr>
          <p:nvPr/>
        </p:nvGraphicFramePr>
        <p:xfrm>
          <a:off x="989013" y="3144838"/>
          <a:ext cx="1219200" cy="350837"/>
        </p:xfrm>
        <a:graphic>
          <a:graphicData uri="http://schemas.openxmlformats.org/presentationml/2006/ole">
            <mc:AlternateContent xmlns:mc="http://schemas.openxmlformats.org/markup-compatibility/2006">
              <mc:Choice xmlns:v="urn:schemas-microsoft-com:vml" Requires="v">
                <p:oleObj spid="_x0000_s133126" r:id="rId11" imgW="698197" imgH="203112" progId="Equation.3">
                  <p:embed/>
                </p:oleObj>
              </mc:Choice>
              <mc:Fallback>
                <p:oleObj r:id="rId11" imgW="698197" imgH="203112" progId="Equation.3">
                  <p:embed/>
                  <p:pic>
                    <p:nvPicPr>
                      <p:cNvPr id="28679" name="Object 7">
                        <a:extLst>
                          <a:ext uri="{FF2B5EF4-FFF2-40B4-BE49-F238E27FC236}">
                            <a16:creationId xmlns:a16="http://schemas.microsoft.com/office/drawing/2014/main" id="{94AC47E0-9FF9-4254-9A16-626349E082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9013" y="3144838"/>
                        <a:ext cx="121920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80" name="Object 8">
            <a:extLst>
              <a:ext uri="{FF2B5EF4-FFF2-40B4-BE49-F238E27FC236}">
                <a16:creationId xmlns:a16="http://schemas.microsoft.com/office/drawing/2014/main" id="{417BA65B-8A8D-48C9-96D0-9EBB8684EE99}"/>
              </a:ext>
            </a:extLst>
          </p:cNvPr>
          <p:cNvGraphicFramePr>
            <a:graphicFrameLocks noChangeAspect="1"/>
          </p:cNvGraphicFramePr>
          <p:nvPr/>
        </p:nvGraphicFramePr>
        <p:xfrm>
          <a:off x="2747963" y="3125788"/>
          <a:ext cx="311150" cy="447675"/>
        </p:xfrm>
        <a:graphic>
          <a:graphicData uri="http://schemas.openxmlformats.org/presentationml/2006/ole">
            <mc:AlternateContent xmlns:mc="http://schemas.openxmlformats.org/markup-compatibility/2006">
              <mc:Choice xmlns:v="urn:schemas-microsoft-com:vml" Requires="v">
                <p:oleObj spid="_x0000_s133127" r:id="rId13" imgW="152268" imgH="215713" progId="Equation.3">
                  <p:embed/>
                </p:oleObj>
              </mc:Choice>
              <mc:Fallback>
                <p:oleObj r:id="rId13" imgW="152268" imgH="215713" progId="Equation.3">
                  <p:embed/>
                  <p:pic>
                    <p:nvPicPr>
                      <p:cNvPr id="28680" name="Object 8">
                        <a:extLst>
                          <a:ext uri="{FF2B5EF4-FFF2-40B4-BE49-F238E27FC236}">
                            <a16:creationId xmlns:a16="http://schemas.microsoft.com/office/drawing/2014/main" id="{417BA65B-8A8D-48C9-96D0-9EBB8684EE9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47963" y="3125788"/>
                        <a:ext cx="311150" cy="447675"/>
                      </a:xfrm>
                      <a:prstGeom prst="rect">
                        <a:avLst/>
                      </a:prstGeom>
                      <a:noFill/>
                      <a:ln>
                        <a:noFill/>
                      </a:ln>
                      <a:extLst>
                        <a:ext uri="{909E8E84-426E-40DD-AFC4-6F175D3DCCD1}">
                          <a14:hiddenFill xmlns:a14="http://schemas.microsoft.com/office/drawing/2010/main">
                            <a:solidFill>
                              <a:srgbClr val="C7ED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81" name="Object 10">
            <a:extLst>
              <a:ext uri="{FF2B5EF4-FFF2-40B4-BE49-F238E27FC236}">
                <a16:creationId xmlns:a16="http://schemas.microsoft.com/office/drawing/2014/main" id="{7A81D49C-3B89-4077-9C56-45D2E4F2E6C8}"/>
              </a:ext>
            </a:extLst>
          </p:cNvPr>
          <p:cNvGraphicFramePr>
            <a:graphicFrameLocks noChangeAspect="1"/>
          </p:cNvGraphicFramePr>
          <p:nvPr/>
        </p:nvGraphicFramePr>
        <p:xfrm>
          <a:off x="6372225" y="3057525"/>
          <a:ext cx="838200" cy="476250"/>
        </p:xfrm>
        <a:graphic>
          <a:graphicData uri="http://schemas.openxmlformats.org/presentationml/2006/ole">
            <mc:AlternateContent xmlns:mc="http://schemas.openxmlformats.org/markup-compatibility/2006">
              <mc:Choice xmlns:v="urn:schemas-microsoft-com:vml" Requires="v">
                <p:oleObj spid="_x0000_s133128" r:id="rId15" imgW="418918" imgH="241195" progId="Equation.3">
                  <p:embed/>
                </p:oleObj>
              </mc:Choice>
              <mc:Fallback>
                <p:oleObj r:id="rId15" imgW="418918" imgH="241195" progId="Equation.3">
                  <p:embed/>
                  <p:pic>
                    <p:nvPicPr>
                      <p:cNvPr id="28681" name="Object 10">
                        <a:extLst>
                          <a:ext uri="{FF2B5EF4-FFF2-40B4-BE49-F238E27FC236}">
                            <a16:creationId xmlns:a16="http://schemas.microsoft.com/office/drawing/2014/main" id="{7A81D49C-3B89-4077-9C56-45D2E4F2E6C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72225" y="3057525"/>
                        <a:ext cx="838200" cy="476250"/>
                      </a:xfrm>
                      <a:prstGeom prst="rect">
                        <a:avLst/>
                      </a:prstGeom>
                      <a:noFill/>
                      <a:ln>
                        <a:noFill/>
                      </a:ln>
                      <a:extLst>
                        <a:ext uri="{909E8E84-426E-40DD-AFC4-6F175D3DCCD1}">
                          <a14:hiddenFill xmlns:a14="http://schemas.microsoft.com/office/drawing/2010/main">
                            <a:solidFill>
                              <a:srgbClr val="C7ED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82" name="Object 11">
            <a:extLst>
              <a:ext uri="{FF2B5EF4-FFF2-40B4-BE49-F238E27FC236}">
                <a16:creationId xmlns:a16="http://schemas.microsoft.com/office/drawing/2014/main" id="{A459815F-82F9-444A-8D01-9541AC36DB2C}"/>
              </a:ext>
            </a:extLst>
          </p:cNvPr>
          <p:cNvGraphicFramePr>
            <a:graphicFrameLocks noChangeAspect="1"/>
          </p:cNvGraphicFramePr>
          <p:nvPr/>
        </p:nvGraphicFramePr>
        <p:xfrm>
          <a:off x="7888288" y="3028950"/>
          <a:ext cx="428625" cy="466725"/>
        </p:xfrm>
        <a:graphic>
          <a:graphicData uri="http://schemas.openxmlformats.org/presentationml/2006/ole">
            <mc:AlternateContent xmlns:mc="http://schemas.openxmlformats.org/markup-compatibility/2006">
              <mc:Choice xmlns:v="urn:schemas-microsoft-com:vml" Requires="v">
                <p:oleObj spid="_x0000_s133129" r:id="rId17" imgW="215713" imgH="241091" progId="Equation.3">
                  <p:embed/>
                </p:oleObj>
              </mc:Choice>
              <mc:Fallback>
                <p:oleObj r:id="rId17" imgW="215713" imgH="241091" progId="Equation.3">
                  <p:embed/>
                  <p:pic>
                    <p:nvPicPr>
                      <p:cNvPr id="28682" name="Object 11">
                        <a:extLst>
                          <a:ext uri="{FF2B5EF4-FFF2-40B4-BE49-F238E27FC236}">
                            <a16:creationId xmlns:a16="http://schemas.microsoft.com/office/drawing/2014/main" id="{A459815F-82F9-444A-8D01-9541AC36DB2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888288" y="3028950"/>
                        <a:ext cx="4286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83" name="Object 13">
            <a:extLst>
              <a:ext uri="{FF2B5EF4-FFF2-40B4-BE49-F238E27FC236}">
                <a16:creationId xmlns:a16="http://schemas.microsoft.com/office/drawing/2014/main" id="{6BD40AFA-B91E-49A3-8E9E-E86736CDF5B4}"/>
              </a:ext>
            </a:extLst>
          </p:cNvPr>
          <p:cNvGraphicFramePr>
            <a:graphicFrameLocks noChangeAspect="1"/>
          </p:cNvGraphicFramePr>
          <p:nvPr/>
        </p:nvGraphicFramePr>
        <p:xfrm>
          <a:off x="4562475" y="3657600"/>
          <a:ext cx="2449513" cy="392113"/>
        </p:xfrm>
        <a:graphic>
          <a:graphicData uri="http://schemas.openxmlformats.org/presentationml/2006/ole">
            <mc:AlternateContent xmlns:mc="http://schemas.openxmlformats.org/markup-compatibility/2006">
              <mc:Choice xmlns:v="urn:schemas-microsoft-com:vml" Requires="v">
                <p:oleObj spid="_x0000_s133130" r:id="rId19" imgW="1485900" imgH="241300" progId="Equation.3">
                  <p:embed/>
                </p:oleObj>
              </mc:Choice>
              <mc:Fallback>
                <p:oleObj r:id="rId19" imgW="1485900" imgH="241300" progId="Equation.3">
                  <p:embed/>
                  <p:pic>
                    <p:nvPicPr>
                      <p:cNvPr id="28683" name="Object 13">
                        <a:extLst>
                          <a:ext uri="{FF2B5EF4-FFF2-40B4-BE49-F238E27FC236}">
                            <a16:creationId xmlns:a16="http://schemas.microsoft.com/office/drawing/2014/main" id="{6BD40AFA-B91E-49A3-8E9E-E86736CDF5B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62475" y="3657600"/>
                        <a:ext cx="2449513"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84" name="Object 14">
            <a:extLst>
              <a:ext uri="{FF2B5EF4-FFF2-40B4-BE49-F238E27FC236}">
                <a16:creationId xmlns:a16="http://schemas.microsoft.com/office/drawing/2014/main" id="{7773E869-2E2F-4BDA-9CB3-307741FBD4F2}"/>
              </a:ext>
            </a:extLst>
          </p:cNvPr>
          <p:cNvGraphicFramePr>
            <a:graphicFrameLocks noChangeAspect="1"/>
          </p:cNvGraphicFramePr>
          <p:nvPr/>
        </p:nvGraphicFramePr>
        <p:xfrm>
          <a:off x="7126288" y="3584575"/>
          <a:ext cx="1746250" cy="454025"/>
        </p:xfrm>
        <a:graphic>
          <a:graphicData uri="http://schemas.openxmlformats.org/presentationml/2006/ole">
            <mc:AlternateContent xmlns:mc="http://schemas.openxmlformats.org/markup-compatibility/2006">
              <mc:Choice xmlns:v="urn:schemas-microsoft-com:vml" Requires="v">
                <p:oleObj spid="_x0000_s133131" r:id="rId21" imgW="990170" imgH="253890" progId="Equation.3">
                  <p:embed/>
                </p:oleObj>
              </mc:Choice>
              <mc:Fallback>
                <p:oleObj r:id="rId21" imgW="990170" imgH="253890" progId="Equation.3">
                  <p:embed/>
                  <p:pic>
                    <p:nvPicPr>
                      <p:cNvPr id="28684" name="Object 14">
                        <a:extLst>
                          <a:ext uri="{FF2B5EF4-FFF2-40B4-BE49-F238E27FC236}">
                            <a16:creationId xmlns:a16="http://schemas.microsoft.com/office/drawing/2014/main" id="{7773E869-2E2F-4BDA-9CB3-307741FBD4F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126288" y="3584575"/>
                        <a:ext cx="17462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85" name="矩形 12">
            <a:extLst>
              <a:ext uri="{FF2B5EF4-FFF2-40B4-BE49-F238E27FC236}">
                <a16:creationId xmlns:a16="http://schemas.microsoft.com/office/drawing/2014/main" id="{26885D6C-CB7E-4A9B-AD68-DD0BB9C84409}"/>
              </a:ext>
            </a:extLst>
          </p:cNvPr>
          <p:cNvSpPr>
            <a:spLocks noChangeArrowheads="1"/>
          </p:cNvSpPr>
          <p:nvPr/>
        </p:nvSpPr>
        <p:spPr bwMode="auto">
          <a:xfrm>
            <a:off x="1010680" y="388938"/>
            <a:ext cx="53351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3.3.2 </a:t>
            </a:r>
            <a:r>
              <a:rPr kumimoji="0" lang="zh-CN" altLang="en-US" sz="2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基于</a:t>
            </a:r>
            <a:r>
              <a:rPr kumimoji="0" lang="en-US" altLang="zh-CN" sz="2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RBF</a:t>
            </a:r>
            <a:r>
              <a:rPr kumimoji="0" lang="zh-CN" altLang="en-US" sz="2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网络的控制器设计</a:t>
            </a:r>
          </a:p>
        </p:txBody>
      </p:sp>
      <p:graphicFrame>
        <p:nvGraphicFramePr>
          <p:cNvPr id="28686" name="Object 2">
            <a:extLst>
              <a:ext uri="{FF2B5EF4-FFF2-40B4-BE49-F238E27FC236}">
                <a16:creationId xmlns:a16="http://schemas.microsoft.com/office/drawing/2014/main" id="{32CE7F86-7F1B-4A02-892A-C44C15E88C3C}"/>
              </a:ext>
            </a:extLst>
          </p:cNvPr>
          <p:cNvGraphicFramePr>
            <a:graphicFrameLocks noChangeAspect="1"/>
          </p:cNvGraphicFramePr>
          <p:nvPr/>
        </p:nvGraphicFramePr>
        <p:xfrm>
          <a:off x="1135063" y="4064000"/>
          <a:ext cx="6567487" cy="2794000"/>
        </p:xfrm>
        <a:graphic>
          <a:graphicData uri="http://schemas.openxmlformats.org/presentationml/2006/ole">
            <mc:AlternateContent xmlns:mc="http://schemas.openxmlformats.org/markup-compatibility/2006">
              <mc:Choice xmlns:v="urn:schemas-microsoft-com:vml" Requires="v">
                <p:oleObj spid="_x0000_s133132" r:id="rId23" imgW="3961937" imgH="1896894" progId="Visio.Drawing.6">
                  <p:embed/>
                </p:oleObj>
              </mc:Choice>
              <mc:Fallback>
                <p:oleObj r:id="rId23" imgW="3961937" imgH="1896894" progId="Visio.Drawing.6">
                  <p:embed/>
                  <p:pic>
                    <p:nvPicPr>
                      <p:cNvPr id="28686" name="Object 2">
                        <a:extLst>
                          <a:ext uri="{FF2B5EF4-FFF2-40B4-BE49-F238E27FC236}">
                            <a16:creationId xmlns:a16="http://schemas.microsoft.com/office/drawing/2014/main" id="{32CE7F86-7F1B-4A02-892A-C44C15E88C3C}"/>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35063" y="4064000"/>
                        <a:ext cx="6567487"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87" name="矩形 1">
            <a:extLst>
              <a:ext uri="{FF2B5EF4-FFF2-40B4-BE49-F238E27FC236}">
                <a16:creationId xmlns:a16="http://schemas.microsoft.com/office/drawing/2014/main" id="{B64669EE-BCB7-4013-B845-498956BCC7EE}"/>
              </a:ext>
            </a:extLst>
          </p:cNvPr>
          <p:cNvSpPr>
            <a:spLocks noChangeArrowheads="1"/>
          </p:cNvSpPr>
          <p:nvPr/>
        </p:nvSpPr>
        <p:spPr bwMode="auto">
          <a:xfrm>
            <a:off x="139700" y="3005138"/>
            <a:ext cx="75628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r" defTabSz="914400" rtl="0" eaLnBrk="0" fontAlgn="base" latinLnBrk="0" hangingPunct="0">
              <a:lnSpc>
                <a:spcPct val="140000"/>
              </a:lnSpc>
              <a:spcBef>
                <a:spcPct val="0"/>
              </a:spcBef>
              <a:spcAft>
                <a:spcPct val="0"/>
              </a:spcAft>
              <a:buClrTx/>
              <a:buSzTx/>
              <a:buFontTx/>
              <a:buNone/>
              <a:tabLst/>
              <a:defRPr/>
            </a:pPr>
            <a:r>
              <a:rPr kumimoji="1" lang="zh-CN" altLang="en-US"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其中                 ，    为节点 </a:t>
            </a:r>
            <a:r>
              <a:rPr kumimoji="1" lang="en-US" altLang="zh-CN" sz="2400" b="0" i="1"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j</a:t>
            </a:r>
            <a:r>
              <a:rPr kumimoji="1" lang="zh-CN" altLang="en-US" sz="2400" b="0" i="1"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 </a:t>
            </a:r>
            <a:r>
              <a:rPr kumimoji="1" lang="zh-CN" altLang="en-US"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的基宽度参数，          ，</a:t>
            </a:r>
            <a:endParaRPr kumimoji="0" lang="zh-CN" altLang="en-US"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28688" name="矩形 2">
            <a:extLst>
              <a:ext uri="{FF2B5EF4-FFF2-40B4-BE49-F238E27FC236}">
                <a16:creationId xmlns:a16="http://schemas.microsoft.com/office/drawing/2014/main" id="{03C457B8-E924-4042-B2F8-7DBAD01054ED}"/>
              </a:ext>
            </a:extLst>
          </p:cNvPr>
          <p:cNvSpPr>
            <a:spLocks noChangeArrowheads="1"/>
          </p:cNvSpPr>
          <p:nvPr/>
        </p:nvSpPr>
        <p:spPr bwMode="auto">
          <a:xfrm>
            <a:off x="128588" y="3535363"/>
            <a:ext cx="454183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r" defTabSz="914400" rtl="0" eaLnBrk="0" fontAlgn="base" latinLnBrk="0" hangingPunct="0">
              <a:lnSpc>
                <a:spcPct val="140000"/>
              </a:lnSpc>
              <a:spcBef>
                <a:spcPct val="0"/>
              </a:spcBef>
              <a:spcAft>
                <a:spcPct val="0"/>
              </a:spcAft>
              <a:buClrTx/>
              <a:buSzTx/>
              <a:buFontTx/>
              <a:buNone/>
              <a:tabLst/>
              <a:defRPr/>
            </a:pPr>
            <a:r>
              <a:rPr kumimoji="1" lang="zh-CN" altLang="en-US"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为网络第 </a:t>
            </a:r>
            <a:r>
              <a:rPr kumimoji="1" lang="en-US" altLang="zh-CN" sz="2400" b="0" i="1"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j</a:t>
            </a:r>
            <a:r>
              <a:rPr kumimoji="1" lang="zh-CN" altLang="en-US"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  个结点的中心矢量，</a:t>
            </a:r>
            <a:endParaRPr kumimoji="0" lang="zh-CN" altLang="en-US"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4"/>
          <p:cNvSpPr>
            <a:spLocks noChangeArrowheads="1"/>
          </p:cNvSpPr>
          <p:nvPr/>
        </p:nvSpPr>
        <p:spPr bwMode="auto">
          <a:xfrm>
            <a:off x="4043363" y="3333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endParaRPr lang="zh-CN" altLang="en-US" sz="1800"/>
          </a:p>
        </p:txBody>
      </p:sp>
      <p:sp>
        <p:nvSpPr>
          <p:cNvPr id="2" name="矩形 1"/>
          <p:cNvSpPr/>
          <p:nvPr/>
        </p:nvSpPr>
        <p:spPr>
          <a:xfrm>
            <a:off x="1355894" y="178048"/>
            <a:ext cx="3068469" cy="584775"/>
          </a:xfrm>
          <a:prstGeom prst="rect">
            <a:avLst/>
          </a:prstGeom>
        </p:spPr>
        <p:txBody>
          <a:bodyPr wrap="none">
            <a:spAutoFit/>
          </a:bodyPr>
          <a:lstStyle/>
          <a:p>
            <a:pPr algn="just" eaLnBrk="1" hangingPunct="1">
              <a:spcBef>
                <a:spcPct val="50000"/>
              </a:spcBef>
              <a:defRPr/>
            </a:pPr>
            <a:r>
              <a:rPr kumimoji="1" lang="zh-CN" altLang="en-US" sz="3200" b="1" dirty="0">
                <a:effectLst>
                  <a:outerShdw blurRad="38100" dist="38100" dir="2700000" algn="tl">
                    <a:srgbClr val="C0C0C0"/>
                  </a:outerShdw>
                </a:effectLst>
                <a:latin typeface="Times New Roman" charset="0"/>
              </a:rPr>
              <a:t>模糊集合的运算</a:t>
            </a:r>
          </a:p>
        </p:txBody>
      </p:sp>
      <p:sp>
        <p:nvSpPr>
          <p:cNvPr id="7" name="Rectangle 2"/>
          <p:cNvSpPr>
            <a:spLocks noChangeArrowheads="1"/>
          </p:cNvSpPr>
          <p:nvPr/>
        </p:nvSpPr>
        <p:spPr bwMode="auto">
          <a:xfrm>
            <a:off x="233363" y="1125538"/>
            <a:ext cx="8382000"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indent="-171450">
              <a:tabLst>
                <a:tab pos="447675" algn="l"/>
              </a:tabLst>
              <a:defRPr kumimoji="1" sz="2400">
                <a:solidFill>
                  <a:schemeClr val="tx1"/>
                </a:solidFill>
                <a:latin typeface="Times New Roman" charset="0"/>
                <a:ea typeface="宋体" charset="-122"/>
              </a:defRPr>
            </a:lvl1pPr>
            <a:lvl2pPr>
              <a:tabLst>
                <a:tab pos="447675" algn="l"/>
              </a:tabLst>
              <a:defRPr kumimoji="1" sz="2400">
                <a:solidFill>
                  <a:schemeClr val="tx1"/>
                </a:solidFill>
                <a:latin typeface="Times New Roman" charset="0"/>
                <a:ea typeface="宋体" charset="-122"/>
              </a:defRPr>
            </a:lvl2pPr>
            <a:lvl3pPr>
              <a:tabLst>
                <a:tab pos="447675" algn="l"/>
              </a:tabLst>
              <a:defRPr kumimoji="1" sz="2400">
                <a:solidFill>
                  <a:schemeClr val="tx1"/>
                </a:solidFill>
                <a:latin typeface="Times New Roman" charset="0"/>
                <a:ea typeface="宋体" charset="-122"/>
              </a:defRPr>
            </a:lvl3pPr>
            <a:lvl4pPr>
              <a:tabLst>
                <a:tab pos="447675" algn="l"/>
              </a:tabLst>
              <a:defRPr kumimoji="1" sz="2400">
                <a:solidFill>
                  <a:schemeClr val="tx1"/>
                </a:solidFill>
                <a:latin typeface="Times New Roman" charset="0"/>
                <a:ea typeface="宋体" charset="-122"/>
              </a:defRPr>
            </a:lvl4pPr>
            <a:lvl5pPr>
              <a:tabLst>
                <a:tab pos="447675" algn="l"/>
              </a:tabLst>
              <a:defRPr kumimoji="1" sz="2400">
                <a:solidFill>
                  <a:schemeClr val="tx1"/>
                </a:solidFill>
                <a:latin typeface="Times New Roman" charset="0"/>
                <a:ea typeface="宋体" charset="-122"/>
              </a:defRPr>
            </a:lvl5pPr>
            <a:lvl6pPr fontAlgn="base">
              <a:spcBef>
                <a:spcPct val="0"/>
              </a:spcBef>
              <a:spcAft>
                <a:spcPct val="0"/>
              </a:spcAft>
              <a:tabLst>
                <a:tab pos="447675" algn="l"/>
              </a:tabLst>
              <a:defRPr kumimoji="1" sz="2400">
                <a:solidFill>
                  <a:schemeClr val="tx1"/>
                </a:solidFill>
                <a:latin typeface="Times New Roman" charset="0"/>
                <a:ea typeface="宋体" charset="-122"/>
              </a:defRPr>
            </a:lvl6pPr>
            <a:lvl7pPr fontAlgn="base">
              <a:spcBef>
                <a:spcPct val="0"/>
              </a:spcBef>
              <a:spcAft>
                <a:spcPct val="0"/>
              </a:spcAft>
              <a:tabLst>
                <a:tab pos="447675" algn="l"/>
              </a:tabLst>
              <a:defRPr kumimoji="1" sz="2400">
                <a:solidFill>
                  <a:schemeClr val="tx1"/>
                </a:solidFill>
                <a:latin typeface="Times New Roman" charset="0"/>
                <a:ea typeface="宋体" charset="-122"/>
              </a:defRPr>
            </a:lvl7pPr>
            <a:lvl8pPr fontAlgn="base">
              <a:spcBef>
                <a:spcPct val="0"/>
              </a:spcBef>
              <a:spcAft>
                <a:spcPct val="0"/>
              </a:spcAft>
              <a:tabLst>
                <a:tab pos="447675" algn="l"/>
              </a:tabLst>
              <a:defRPr kumimoji="1" sz="2400">
                <a:solidFill>
                  <a:schemeClr val="tx1"/>
                </a:solidFill>
                <a:latin typeface="Times New Roman" charset="0"/>
                <a:ea typeface="宋体" charset="-122"/>
              </a:defRPr>
            </a:lvl8pPr>
            <a:lvl9pPr fontAlgn="base">
              <a:spcBef>
                <a:spcPct val="0"/>
              </a:spcBef>
              <a:spcAft>
                <a:spcPct val="0"/>
              </a:spcAft>
              <a:tabLst>
                <a:tab pos="447675" algn="l"/>
              </a:tabLst>
              <a:defRPr kumimoji="1" sz="2400">
                <a:solidFill>
                  <a:schemeClr val="tx1"/>
                </a:solidFill>
                <a:latin typeface="Times New Roman" charset="0"/>
                <a:ea typeface="宋体" charset="-122"/>
              </a:defRPr>
            </a:lvl9pPr>
          </a:lstStyle>
          <a:p>
            <a:pPr algn="just">
              <a:defRPr/>
            </a:pPr>
            <a:r>
              <a:rPr lang="zh-CN" altLang="en-US" sz="2800" dirty="0"/>
              <a:t> </a:t>
            </a:r>
            <a:r>
              <a:rPr lang="en-US" altLang="zh-CN" sz="2800" b="1" dirty="0"/>
              <a:t>1)   </a:t>
            </a:r>
            <a:r>
              <a:rPr lang="zh-CN" altLang="en-US" sz="2800" b="1" dirty="0"/>
              <a:t>模糊集合的相等</a:t>
            </a:r>
          </a:p>
          <a:p>
            <a:pPr algn="just">
              <a:defRPr/>
            </a:pPr>
            <a:r>
              <a:rPr lang="zh-CN" altLang="en-US" sz="2800" dirty="0"/>
              <a:t>     若有两个模糊集合</a:t>
            </a:r>
            <a:r>
              <a:rPr lang="en-US" altLang="zh-CN" sz="2800" dirty="0"/>
              <a:t>A</a:t>
            </a:r>
            <a:r>
              <a:rPr lang="zh-CN" altLang="en-US" sz="2800" dirty="0"/>
              <a:t>和</a:t>
            </a:r>
            <a:r>
              <a:rPr lang="en-US" altLang="zh-CN" sz="2800" dirty="0"/>
              <a:t>B</a:t>
            </a:r>
            <a:r>
              <a:rPr lang="zh-CN" altLang="en-US" sz="2800" dirty="0"/>
              <a:t>，对于所有的</a:t>
            </a:r>
            <a:r>
              <a:rPr lang="en-US" altLang="zh-CN" sz="2800" dirty="0" err="1"/>
              <a:t>x</a:t>
            </a:r>
            <a:r>
              <a:rPr lang="en-US" altLang="zh-CN" sz="2800" dirty="0" err="1">
                <a:sym typeface="Symbol" charset="2"/>
              </a:rPr>
              <a:t></a:t>
            </a:r>
            <a:r>
              <a:rPr lang="en-US" altLang="zh-CN" sz="2800" dirty="0" err="1"/>
              <a:t>U</a:t>
            </a:r>
            <a:r>
              <a:rPr lang="zh-CN" altLang="en-US" sz="2800" dirty="0">
                <a:sym typeface="Symbol" charset="2"/>
              </a:rPr>
              <a:t>，均有</a:t>
            </a:r>
            <a:r>
              <a:rPr lang="en-US" altLang="zh-CN" sz="2800" baseline="-30000" dirty="0"/>
              <a:t>A</a:t>
            </a:r>
            <a:r>
              <a:rPr lang="en-US" altLang="zh-CN" sz="2800" dirty="0">
                <a:sym typeface="Symbol" charset="2"/>
              </a:rPr>
              <a:t>(x)=</a:t>
            </a:r>
            <a:r>
              <a:rPr lang="en-US" altLang="zh-CN" sz="2800" baseline="-30000" dirty="0"/>
              <a:t>B</a:t>
            </a:r>
            <a:r>
              <a:rPr lang="en-US" altLang="zh-CN" sz="2800" dirty="0">
                <a:sym typeface="Symbol" charset="2"/>
              </a:rPr>
              <a:t>(x)</a:t>
            </a:r>
            <a:r>
              <a:rPr lang="zh-CN" altLang="en-US" sz="2800" dirty="0">
                <a:sym typeface="Symbol" charset="2"/>
              </a:rPr>
              <a:t>，则称模糊集合</a:t>
            </a:r>
            <a:r>
              <a:rPr lang="en-US" altLang="zh-CN" sz="2800" dirty="0">
                <a:sym typeface="Symbol" charset="2"/>
              </a:rPr>
              <a:t>A</a:t>
            </a:r>
            <a:r>
              <a:rPr lang="zh-CN" altLang="en-US" sz="2800" dirty="0">
                <a:sym typeface="Symbol" charset="2"/>
              </a:rPr>
              <a:t>等于模糊集合</a:t>
            </a:r>
            <a:r>
              <a:rPr lang="en-US" altLang="zh-CN" sz="2800" dirty="0">
                <a:sym typeface="Symbol" charset="2"/>
              </a:rPr>
              <a:t>B</a:t>
            </a:r>
            <a:r>
              <a:rPr lang="zh-CN" altLang="en-US" sz="2800" dirty="0">
                <a:sym typeface="Symbol" charset="2"/>
              </a:rPr>
              <a:t>，记作</a:t>
            </a:r>
            <a:r>
              <a:rPr lang="en-US" altLang="zh-CN" sz="2800" dirty="0">
                <a:sym typeface="Symbol" charset="2"/>
              </a:rPr>
              <a:t>A=B</a:t>
            </a:r>
            <a:r>
              <a:rPr lang="zh-CN" altLang="en-US" sz="2800" dirty="0">
                <a:sym typeface="Symbol" charset="2"/>
              </a:rPr>
              <a:t>。</a:t>
            </a:r>
          </a:p>
          <a:p>
            <a:pPr algn="just">
              <a:defRPr/>
            </a:pPr>
            <a:r>
              <a:rPr lang="en-US" altLang="zh-CN" sz="2800" b="1" dirty="0">
                <a:sym typeface="Symbol" charset="2"/>
              </a:rPr>
              <a:t>2)   </a:t>
            </a:r>
            <a:r>
              <a:rPr lang="zh-CN" altLang="en-US" sz="2800" b="1" dirty="0">
                <a:sym typeface="Symbol" charset="2"/>
              </a:rPr>
              <a:t>模糊集合的包含关系</a:t>
            </a:r>
          </a:p>
          <a:p>
            <a:pPr algn="just">
              <a:defRPr/>
            </a:pPr>
            <a:r>
              <a:rPr lang="zh-CN" altLang="en-US" sz="2800" dirty="0">
                <a:sym typeface="Symbol" charset="2"/>
              </a:rPr>
              <a:t>     若有两个模糊集合</a:t>
            </a:r>
            <a:r>
              <a:rPr lang="en-US" altLang="zh-CN" sz="2800" dirty="0">
                <a:sym typeface="Symbol" charset="2"/>
              </a:rPr>
              <a:t>A</a:t>
            </a:r>
            <a:r>
              <a:rPr lang="zh-CN" altLang="en-US" sz="2800" dirty="0">
                <a:sym typeface="Symbol" charset="2"/>
              </a:rPr>
              <a:t>和</a:t>
            </a:r>
            <a:r>
              <a:rPr lang="en-US" altLang="zh-CN" sz="2800" dirty="0">
                <a:sym typeface="Symbol" charset="2"/>
              </a:rPr>
              <a:t>B</a:t>
            </a:r>
            <a:r>
              <a:rPr lang="zh-CN" altLang="en-US" sz="2800" dirty="0">
                <a:sym typeface="Symbol" charset="2"/>
              </a:rPr>
              <a:t>，对于所有的</a:t>
            </a:r>
            <a:r>
              <a:rPr lang="en-US" altLang="zh-CN" sz="2800" i="1" dirty="0" err="1">
                <a:sym typeface="Symbol" charset="2"/>
              </a:rPr>
              <a:t>x</a:t>
            </a:r>
            <a:r>
              <a:rPr lang="en-US" altLang="zh-CN" sz="2800" dirty="0" err="1">
                <a:sym typeface="Symbol" charset="2"/>
              </a:rPr>
              <a:t></a:t>
            </a:r>
            <a:r>
              <a:rPr lang="en-US" altLang="zh-CN" sz="2800" dirty="0" err="1"/>
              <a:t>U</a:t>
            </a:r>
            <a:r>
              <a:rPr lang="zh-CN" altLang="en-US" sz="2800" dirty="0">
                <a:sym typeface="Symbol" charset="2"/>
              </a:rPr>
              <a:t>，均有</a:t>
            </a:r>
            <a:r>
              <a:rPr lang="zh-CN" altLang="en-US" sz="2800" i="1" dirty="0">
                <a:sym typeface="Symbol" charset="2"/>
              </a:rPr>
              <a:t></a:t>
            </a:r>
            <a:r>
              <a:rPr lang="en-US" altLang="zh-CN" sz="2800" baseline="-30000" dirty="0"/>
              <a:t>A</a:t>
            </a:r>
            <a:r>
              <a:rPr lang="en-US" altLang="zh-CN" sz="2800" dirty="0">
                <a:sym typeface="Symbol" charset="2"/>
              </a:rPr>
              <a:t>(</a:t>
            </a:r>
            <a:r>
              <a:rPr lang="en-US" altLang="zh-CN" sz="2800" i="1" dirty="0">
                <a:sym typeface="Symbol" charset="2"/>
              </a:rPr>
              <a:t>x</a:t>
            </a:r>
            <a:r>
              <a:rPr lang="en-US" altLang="zh-CN" sz="2800" dirty="0">
                <a:sym typeface="Symbol" charset="2"/>
              </a:rPr>
              <a:t>)</a:t>
            </a:r>
            <a:r>
              <a:rPr lang="en-US" altLang="zh-CN" sz="2800" dirty="0"/>
              <a:t> </a:t>
            </a:r>
            <a:r>
              <a:rPr lang="en-US" altLang="zh-CN" sz="2800" i="1" dirty="0">
                <a:sym typeface="Symbol" charset="2"/>
              </a:rPr>
              <a:t></a:t>
            </a:r>
            <a:r>
              <a:rPr lang="en-US" altLang="zh-CN" sz="2800" baseline="-30000" dirty="0"/>
              <a:t>B</a:t>
            </a:r>
            <a:r>
              <a:rPr lang="en-US" altLang="zh-CN" sz="2800" dirty="0">
                <a:sym typeface="Symbol" charset="2"/>
              </a:rPr>
              <a:t>(</a:t>
            </a:r>
            <a:r>
              <a:rPr lang="en-US" altLang="zh-CN" sz="2800" i="1" dirty="0">
                <a:sym typeface="Symbol" charset="2"/>
              </a:rPr>
              <a:t>x</a:t>
            </a:r>
            <a:r>
              <a:rPr lang="en-US" altLang="zh-CN" sz="2800" dirty="0">
                <a:sym typeface="Symbol" charset="2"/>
              </a:rPr>
              <a:t>)</a:t>
            </a:r>
            <a:r>
              <a:rPr lang="zh-CN" altLang="en-US" sz="2800" dirty="0">
                <a:sym typeface="Symbol" charset="2"/>
              </a:rPr>
              <a:t>，则称模糊集合</a:t>
            </a:r>
            <a:r>
              <a:rPr lang="en-US" altLang="zh-CN" sz="2800" dirty="0">
                <a:sym typeface="Symbol" charset="2"/>
              </a:rPr>
              <a:t>A</a:t>
            </a:r>
            <a:r>
              <a:rPr lang="zh-CN" altLang="en-US" sz="2800" dirty="0">
                <a:sym typeface="Symbol" charset="2"/>
              </a:rPr>
              <a:t>包含于模糊集合</a:t>
            </a:r>
            <a:r>
              <a:rPr lang="en-US" altLang="zh-CN" sz="2800" dirty="0">
                <a:sym typeface="Symbol" charset="2"/>
              </a:rPr>
              <a:t>B</a:t>
            </a:r>
            <a:r>
              <a:rPr lang="zh-CN" altLang="en-US" sz="2800" dirty="0">
                <a:sym typeface="Symbol" charset="2"/>
              </a:rPr>
              <a:t>，或</a:t>
            </a:r>
            <a:r>
              <a:rPr lang="en-US" altLang="zh-CN" sz="2800" dirty="0">
                <a:sym typeface="Symbol" charset="2"/>
              </a:rPr>
              <a:t>A</a:t>
            </a:r>
            <a:r>
              <a:rPr lang="zh-CN" altLang="en-US" sz="2800" dirty="0">
                <a:sym typeface="Symbol" charset="2"/>
              </a:rPr>
              <a:t>是</a:t>
            </a:r>
            <a:r>
              <a:rPr lang="en-US" altLang="zh-CN" sz="2800" dirty="0">
                <a:sym typeface="Symbol" charset="2"/>
              </a:rPr>
              <a:t>B</a:t>
            </a:r>
            <a:r>
              <a:rPr lang="zh-CN" altLang="en-US" sz="2800" dirty="0">
                <a:sym typeface="Symbol" charset="2"/>
              </a:rPr>
              <a:t>的子集，记作</a:t>
            </a:r>
            <a:r>
              <a:rPr lang="en-US" altLang="zh-CN" sz="2800" dirty="0">
                <a:sym typeface="Symbol" charset="2"/>
              </a:rPr>
              <a:t>A</a:t>
            </a:r>
            <a:r>
              <a:rPr lang="en-US" altLang="zh-CN" sz="2800" dirty="0"/>
              <a:t>B</a:t>
            </a:r>
            <a:r>
              <a:rPr lang="zh-CN" altLang="en-US" sz="2800" dirty="0">
                <a:sym typeface="Symbol" charset="2"/>
              </a:rPr>
              <a:t>。</a:t>
            </a:r>
            <a:endParaRPr lang="en-US" altLang="zh-CN" sz="2800" dirty="0">
              <a:sym typeface="Symbol" charset="2"/>
            </a:endParaRPr>
          </a:p>
          <a:p>
            <a:pPr algn="just">
              <a:defRPr/>
            </a:pPr>
            <a:endParaRPr lang="en-US" altLang="zh-CN" sz="2800" dirty="0">
              <a:sym typeface="Symbol" charset="2"/>
            </a:endParaRPr>
          </a:p>
          <a:p>
            <a:pPr algn="just">
              <a:defRPr/>
            </a:pPr>
            <a:endParaRPr lang="zh-CN" altLang="en-US" sz="2800" dirty="0">
              <a:sym typeface="Symbol" charset="2"/>
            </a:endParaRPr>
          </a:p>
          <a:p>
            <a:pPr algn="just">
              <a:defRPr/>
            </a:pPr>
            <a:r>
              <a:rPr lang="en-US" altLang="zh-CN" sz="2800" b="1" dirty="0">
                <a:sym typeface="Symbol" charset="2"/>
              </a:rPr>
              <a:t>3)   </a:t>
            </a:r>
            <a:r>
              <a:rPr lang="zh-CN" altLang="en-US" sz="2800" b="1" dirty="0">
                <a:sym typeface="Symbol" charset="2"/>
              </a:rPr>
              <a:t>模糊空集</a:t>
            </a:r>
          </a:p>
          <a:p>
            <a:pPr>
              <a:defRPr/>
            </a:pPr>
            <a:r>
              <a:rPr lang="zh-CN" altLang="en-US" sz="2800" dirty="0">
                <a:latin typeface="宋体" charset="-122"/>
                <a:sym typeface="Symbol" charset="2"/>
              </a:rPr>
              <a:t>   若对于所有的</a:t>
            </a:r>
            <a:r>
              <a:rPr lang="en-US" altLang="zh-CN" sz="2800" i="1" dirty="0" err="1">
                <a:sym typeface="Symbol" charset="2"/>
              </a:rPr>
              <a:t>x</a:t>
            </a:r>
            <a:r>
              <a:rPr lang="en-US" altLang="zh-CN" sz="2800" dirty="0" err="1">
                <a:sym typeface="Symbol" charset="2"/>
              </a:rPr>
              <a:t></a:t>
            </a:r>
            <a:r>
              <a:rPr lang="en-US" altLang="zh-CN" sz="2800" dirty="0" err="1"/>
              <a:t>U</a:t>
            </a:r>
            <a:r>
              <a:rPr lang="zh-CN" altLang="en-US" sz="2800" dirty="0">
                <a:latin typeface="宋体" charset="-122"/>
                <a:sym typeface="Symbol" charset="2"/>
              </a:rPr>
              <a:t>，均有</a:t>
            </a:r>
            <a:r>
              <a:rPr lang="zh-CN" altLang="en-US" sz="2800" i="1" dirty="0">
                <a:sym typeface="Symbol" charset="2"/>
              </a:rPr>
              <a:t></a:t>
            </a:r>
            <a:r>
              <a:rPr lang="en-US" altLang="zh-CN" sz="2800" baseline="-30000" dirty="0"/>
              <a:t>A</a:t>
            </a:r>
            <a:r>
              <a:rPr lang="en-US" altLang="zh-CN" sz="2800" dirty="0">
                <a:sym typeface="Symbol" charset="2"/>
              </a:rPr>
              <a:t>(</a:t>
            </a:r>
            <a:r>
              <a:rPr lang="en-US" altLang="zh-CN" sz="2800" i="1" dirty="0">
                <a:sym typeface="Symbol" charset="2"/>
              </a:rPr>
              <a:t>x</a:t>
            </a:r>
            <a:r>
              <a:rPr lang="en-US" altLang="zh-CN" sz="2800" dirty="0">
                <a:sym typeface="Symbol" charset="2"/>
              </a:rPr>
              <a:t>)=0</a:t>
            </a:r>
            <a:r>
              <a:rPr lang="zh-CN" altLang="en-US" sz="2800" dirty="0">
                <a:latin typeface="宋体" charset="-122"/>
                <a:sym typeface="Symbol" charset="2"/>
              </a:rPr>
              <a:t>，则称模糊集合</a:t>
            </a:r>
            <a:r>
              <a:rPr lang="en-US" altLang="zh-CN" sz="2800" dirty="0">
                <a:sym typeface="Symbol" charset="2"/>
              </a:rPr>
              <a:t>A</a:t>
            </a:r>
            <a:r>
              <a:rPr lang="zh-CN" altLang="en-US" sz="2800" dirty="0">
                <a:latin typeface="宋体" charset="-122"/>
                <a:sym typeface="Symbol" charset="2"/>
              </a:rPr>
              <a:t>为空集，记作</a:t>
            </a:r>
            <a:r>
              <a:rPr lang="en-US" altLang="zh-CN" sz="2800" dirty="0">
                <a:sym typeface="Symbol" charset="2"/>
              </a:rPr>
              <a:t>A=</a:t>
            </a:r>
            <a:r>
              <a:rPr lang="zh-CN" altLang="en-US" sz="2800" dirty="0">
                <a:latin typeface="宋体" charset="-122"/>
              </a:rPr>
              <a:t>。</a:t>
            </a:r>
            <a:r>
              <a:rPr lang="zh-CN" altLang="en-US" sz="2800" dirty="0">
                <a:sym typeface="Symbol" charset="2"/>
              </a:rPr>
              <a:t> </a:t>
            </a:r>
          </a:p>
        </p:txBody>
      </p:sp>
      <p:grpSp>
        <p:nvGrpSpPr>
          <p:cNvPr id="5" name="组合 4">
            <a:extLst>
              <a:ext uri="{FF2B5EF4-FFF2-40B4-BE49-F238E27FC236}">
                <a16:creationId xmlns:a16="http://schemas.microsoft.com/office/drawing/2014/main" id="{6B23E3B0-E0E5-4A9B-B609-115DD1A9E696}"/>
              </a:ext>
            </a:extLst>
          </p:cNvPr>
          <p:cNvGrpSpPr/>
          <p:nvPr/>
        </p:nvGrpSpPr>
        <p:grpSpPr>
          <a:xfrm>
            <a:off x="4914801" y="4149080"/>
            <a:ext cx="2896967" cy="1656184"/>
            <a:chOff x="5267014" y="1268760"/>
            <a:chExt cx="3625466" cy="2664296"/>
          </a:xfrm>
        </p:grpSpPr>
        <p:cxnSp>
          <p:nvCxnSpPr>
            <p:cNvPr id="6" name="直接箭头连接符 5">
              <a:extLst>
                <a:ext uri="{FF2B5EF4-FFF2-40B4-BE49-F238E27FC236}">
                  <a16:creationId xmlns:a16="http://schemas.microsoft.com/office/drawing/2014/main" id="{AB0739F2-9B48-455E-8039-1C6F4426966F}"/>
                </a:ext>
              </a:extLst>
            </p:cNvPr>
            <p:cNvCxnSpPr/>
            <p:nvPr/>
          </p:nvCxnSpPr>
          <p:spPr>
            <a:xfrm>
              <a:off x="5267014" y="3717032"/>
              <a:ext cx="36254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8B183DCB-D327-4AD5-8D2C-3D733DD4E784}"/>
                </a:ext>
              </a:extLst>
            </p:cNvPr>
            <p:cNvCxnSpPr>
              <a:cxnSpLocks/>
            </p:cNvCxnSpPr>
            <p:nvPr/>
          </p:nvCxnSpPr>
          <p:spPr>
            <a:xfrm flipV="1">
              <a:off x="5724128" y="1268760"/>
              <a:ext cx="0" cy="26642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 name="任意多边形: 形状 3">
            <a:extLst>
              <a:ext uri="{FF2B5EF4-FFF2-40B4-BE49-F238E27FC236}">
                <a16:creationId xmlns:a16="http://schemas.microsoft.com/office/drawing/2014/main" id="{E466EB7A-92EC-4118-A63D-5C42C1F65CD7}"/>
              </a:ext>
            </a:extLst>
          </p:cNvPr>
          <p:cNvSpPr/>
          <p:nvPr/>
        </p:nvSpPr>
        <p:spPr>
          <a:xfrm>
            <a:off x="5473700" y="4281241"/>
            <a:ext cx="2349500" cy="1243259"/>
          </a:xfrm>
          <a:custGeom>
            <a:avLst/>
            <a:gdLst>
              <a:gd name="connsiteX0" fmla="*/ 0 w 2349500"/>
              <a:gd name="connsiteY0" fmla="*/ 1243259 h 1243259"/>
              <a:gd name="connsiteX1" fmla="*/ 450850 w 2349500"/>
              <a:gd name="connsiteY1" fmla="*/ 900359 h 1243259"/>
              <a:gd name="connsiteX2" fmla="*/ 819150 w 2349500"/>
              <a:gd name="connsiteY2" fmla="*/ 335209 h 1243259"/>
              <a:gd name="connsiteX3" fmla="*/ 946150 w 2349500"/>
              <a:gd name="connsiteY3" fmla="*/ 74859 h 1243259"/>
              <a:gd name="connsiteX4" fmla="*/ 1282700 w 2349500"/>
              <a:gd name="connsiteY4" fmla="*/ 30409 h 1243259"/>
              <a:gd name="connsiteX5" fmla="*/ 1543050 w 2349500"/>
              <a:gd name="connsiteY5" fmla="*/ 487609 h 1243259"/>
              <a:gd name="connsiteX6" fmla="*/ 1790700 w 2349500"/>
              <a:gd name="connsiteY6" fmla="*/ 951159 h 1243259"/>
              <a:gd name="connsiteX7" fmla="*/ 2146300 w 2349500"/>
              <a:gd name="connsiteY7" fmla="*/ 1116259 h 1243259"/>
              <a:gd name="connsiteX8" fmla="*/ 2349500 w 2349500"/>
              <a:gd name="connsiteY8" fmla="*/ 1148009 h 124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9500" h="1243259">
                <a:moveTo>
                  <a:pt x="0" y="1243259"/>
                </a:moveTo>
                <a:cubicBezTo>
                  <a:pt x="157162" y="1147480"/>
                  <a:pt x="314325" y="1051701"/>
                  <a:pt x="450850" y="900359"/>
                </a:cubicBezTo>
                <a:cubicBezTo>
                  <a:pt x="587375" y="749017"/>
                  <a:pt x="736600" y="472792"/>
                  <a:pt x="819150" y="335209"/>
                </a:cubicBezTo>
                <a:cubicBezTo>
                  <a:pt x="901700" y="197626"/>
                  <a:pt x="868892" y="125659"/>
                  <a:pt x="946150" y="74859"/>
                </a:cubicBezTo>
                <a:cubicBezTo>
                  <a:pt x="1023408" y="24059"/>
                  <a:pt x="1183217" y="-38383"/>
                  <a:pt x="1282700" y="30409"/>
                </a:cubicBezTo>
                <a:cubicBezTo>
                  <a:pt x="1382183" y="99201"/>
                  <a:pt x="1458383" y="334151"/>
                  <a:pt x="1543050" y="487609"/>
                </a:cubicBezTo>
                <a:cubicBezTo>
                  <a:pt x="1627717" y="641067"/>
                  <a:pt x="1690158" y="846384"/>
                  <a:pt x="1790700" y="951159"/>
                </a:cubicBezTo>
                <a:cubicBezTo>
                  <a:pt x="1891242" y="1055934"/>
                  <a:pt x="2053167" y="1083451"/>
                  <a:pt x="2146300" y="1116259"/>
                </a:cubicBezTo>
                <a:cubicBezTo>
                  <a:pt x="2239433" y="1149067"/>
                  <a:pt x="2294466" y="1148538"/>
                  <a:pt x="2349500" y="1148009"/>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任意多边形: 形状 10">
            <a:extLst>
              <a:ext uri="{FF2B5EF4-FFF2-40B4-BE49-F238E27FC236}">
                <a16:creationId xmlns:a16="http://schemas.microsoft.com/office/drawing/2014/main" id="{676D8BCC-36C9-40C4-8235-B85512176062}"/>
              </a:ext>
            </a:extLst>
          </p:cNvPr>
          <p:cNvSpPr/>
          <p:nvPr/>
        </p:nvSpPr>
        <p:spPr>
          <a:xfrm>
            <a:off x="5670550" y="4624859"/>
            <a:ext cx="2057400" cy="925041"/>
          </a:xfrm>
          <a:custGeom>
            <a:avLst/>
            <a:gdLst>
              <a:gd name="connsiteX0" fmla="*/ 0 w 2057400"/>
              <a:gd name="connsiteY0" fmla="*/ 918691 h 925041"/>
              <a:gd name="connsiteX1" fmla="*/ 615950 w 2057400"/>
              <a:gd name="connsiteY1" fmla="*/ 423391 h 925041"/>
              <a:gd name="connsiteX2" fmla="*/ 895350 w 2057400"/>
              <a:gd name="connsiteY2" fmla="*/ 4291 h 925041"/>
              <a:gd name="connsiteX3" fmla="*/ 1174750 w 2057400"/>
              <a:gd name="connsiteY3" fmla="*/ 239241 h 925041"/>
              <a:gd name="connsiteX4" fmla="*/ 1543050 w 2057400"/>
              <a:gd name="connsiteY4" fmla="*/ 759941 h 925041"/>
              <a:gd name="connsiteX5" fmla="*/ 2057400 w 2057400"/>
              <a:gd name="connsiteY5" fmla="*/ 925041 h 92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400" h="925041">
                <a:moveTo>
                  <a:pt x="0" y="918691"/>
                </a:moveTo>
                <a:cubicBezTo>
                  <a:pt x="233362" y="747241"/>
                  <a:pt x="466725" y="575791"/>
                  <a:pt x="615950" y="423391"/>
                </a:cubicBezTo>
                <a:cubicBezTo>
                  <a:pt x="765175" y="270991"/>
                  <a:pt x="802217" y="34983"/>
                  <a:pt x="895350" y="4291"/>
                </a:cubicBezTo>
                <a:cubicBezTo>
                  <a:pt x="988483" y="-26401"/>
                  <a:pt x="1066800" y="113299"/>
                  <a:pt x="1174750" y="239241"/>
                </a:cubicBezTo>
                <a:cubicBezTo>
                  <a:pt x="1282700" y="365183"/>
                  <a:pt x="1395942" y="645641"/>
                  <a:pt x="1543050" y="759941"/>
                </a:cubicBezTo>
                <a:cubicBezTo>
                  <a:pt x="1690158" y="874241"/>
                  <a:pt x="2057400" y="925041"/>
                  <a:pt x="2057400" y="925041"/>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343E8B63-79BC-4A94-A8E1-1ABB32AF1305}"/>
              </a:ext>
            </a:extLst>
          </p:cNvPr>
          <p:cNvSpPr txBox="1"/>
          <p:nvPr/>
        </p:nvSpPr>
        <p:spPr>
          <a:xfrm>
            <a:off x="6585279" y="4889997"/>
            <a:ext cx="360040" cy="369332"/>
          </a:xfrm>
          <a:prstGeom prst="rect">
            <a:avLst/>
          </a:prstGeom>
          <a:noFill/>
        </p:spPr>
        <p:txBody>
          <a:bodyPr wrap="square">
            <a:spAutoFit/>
          </a:bodyPr>
          <a:lstStyle/>
          <a:p>
            <a:r>
              <a:rPr lang="en-US" altLang="zh-CN" sz="1800" dirty="0">
                <a:solidFill>
                  <a:srgbClr val="0070C0"/>
                </a:solidFill>
                <a:sym typeface="Symbol" charset="2"/>
              </a:rPr>
              <a:t>A</a:t>
            </a:r>
            <a:endParaRPr lang="zh-CN" altLang="en-US" dirty="0">
              <a:solidFill>
                <a:srgbClr val="0070C0"/>
              </a:solidFill>
            </a:endParaRPr>
          </a:p>
        </p:txBody>
      </p:sp>
      <p:sp>
        <p:nvSpPr>
          <p:cNvPr id="17" name="文本框 16">
            <a:extLst>
              <a:ext uri="{FF2B5EF4-FFF2-40B4-BE49-F238E27FC236}">
                <a16:creationId xmlns:a16="http://schemas.microsoft.com/office/drawing/2014/main" id="{61D0284C-8957-4B3E-9B75-AC57847DC82F}"/>
              </a:ext>
            </a:extLst>
          </p:cNvPr>
          <p:cNvSpPr txBox="1"/>
          <p:nvPr/>
        </p:nvSpPr>
        <p:spPr>
          <a:xfrm>
            <a:off x="6945319" y="4349041"/>
            <a:ext cx="360040" cy="369332"/>
          </a:xfrm>
          <a:prstGeom prst="rect">
            <a:avLst/>
          </a:prstGeom>
          <a:noFill/>
        </p:spPr>
        <p:txBody>
          <a:bodyPr wrap="square">
            <a:spAutoFit/>
          </a:bodyPr>
          <a:lstStyle/>
          <a:p>
            <a:r>
              <a:rPr lang="en-US" altLang="zh-CN" sz="1800" dirty="0">
                <a:solidFill>
                  <a:srgbClr val="FF0000"/>
                </a:solidFill>
                <a:sym typeface="Symbol" charset="2"/>
              </a:rPr>
              <a:t>B</a:t>
            </a:r>
            <a:endParaRPr lang="zh-CN" altLang="en-US" dirty="0">
              <a:solidFill>
                <a:srgbClr val="FF0000"/>
              </a:solidFill>
            </a:endParaRPr>
          </a:p>
        </p:txBody>
      </p:sp>
      <p:cxnSp>
        <p:nvCxnSpPr>
          <p:cNvPr id="9" name="直接连接符 8">
            <a:extLst>
              <a:ext uri="{FF2B5EF4-FFF2-40B4-BE49-F238E27FC236}">
                <a16:creationId xmlns:a16="http://schemas.microsoft.com/office/drawing/2014/main" id="{316D51EB-7E48-42D6-ADAD-92E2E224BA7F}"/>
              </a:ext>
            </a:extLst>
          </p:cNvPr>
          <p:cNvCxnSpPr>
            <a:cxnSpLocks/>
          </p:cNvCxnSpPr>
          <p:nvPr/>
        </p:nvCxnSpPr>
        <p:spPr>
          <a:xfrm>
            <a:off x="6228184" y="4718373"/>
            <a:ext cx="0" cy="95260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306B813-9233-4037-BF6F-6478C9638870}"/>
              </a:ext>
            </a:extLst>
          </p:cNvPr>
          <p:cNvCxnSpPr/>
          <p:nvPr/>
        </p:nvCxnSpPr>
        <p:spPr>
          <a:xfrm flipH="1">
            <a:off x="5280063" y="4718373"/>
            <a:ext cx="94812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7A7AC6-A322-489F-B2D1-E1E9C8224F03}"/>
              </a:ext>
            </a:extLst>
          </p:cNvPr>
          <p:cNvCxnSpPr/>
          <p:nvPr/>
        </p:nvCxnSpPr>
        <p:spPr>
          <a:xfrm flipH="1">
            <a:off x="5280063" y="5115869"/>
            <a:ext cx="94812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F819F17D-5583-4184-8889-8D1FC3A3FCAB}"/>
              </a:ext>
            </a:extLst>
          </p:cNvPr>
          <p:cNvSpPr txBox="1"/>
          <p:nvPr/>
        </p:nvSpPr>
        <p:spPr>
          <a:xfrm>
            <a:off x="4887919" y="4855650"/>
            <a:ext cx="571239" cy="369332"/>
          </a:xfrm>
          <a:prstGeom prst="rect">
            <a:avLst/>
          </a:prstGeom>
          <a:noFill/>
        </p:spPr>
        <p:txBody>
          <a:bodyPr wrap="square">
            <a:spAutoFit/>
          </a:bodyPr>
          <a:lstStyle/>
          <a:p>
            <a:r>
              <a:rPr lang="zh-CN" altLang="en-US" sz="1800" i="1" dirty="0">
                <a:sym typeface="Symbol" charset="2"/>
              </a:rPr>
              <a:t></a:t>
            </a:r>
            <a:r>
              <a:rPr lang="en-US" altLang="zh-CN" sz="1800" baseline="-30000" dirty="0"/>
              <a:t>A</a:t>
            </a:r>
            <a:endParaRPr lang="zh-CN" altLang="en-US" dirty="0"/>
          </a:p>
        </p:txBody>
      </p:sp>
      <p:sp>
        <p:nvSpPr>
          <p:cNvPr id="20" name="文本框 19">
            <a:extLst>
              <a:ext uri="{FF2B5EF4-FFF2-40B4-BE49-F238E27FC236}">
                <a16:creationId xmlns:a16="http://schemas.microsoft.com/office/drawing/2014/main" id="{179783C9-26F3-4293-A8BF-7BA50CFDE913}"/>
              </a:ext>
            </a:extLst>
          </p:cNvPr>
          <p:cNvSpPr txBox="1"/>
          <p:nvPr/>
        </p:nvSpPr>
        <p:spPr>
          <a:xfrm>
            <a:off x="4882611" y="4462047"/>
            <a:ext cx="571239" cy="369332"/>
          </a:xfrm>
          <a:prstGeom prst="rect">
            <a:avLst/>
          </a:prstGeom>
          <a:noFill/>
        </p:spPr>
        <p:txBody>
          <a:bodyPr wrap="square">
            <a:spAutoFit/>
          </a:bodyPr>
          <a:lstStyle/>
          <a:p>
            <a:r>
              <a:rPr lang="en-US" altLang="zh-CN" sz="1800" i="1" dirty="0">
                <a:sym typeface="Symbol" charset="2"/>
              </a:rPr>
              <a:t></a:t>
            </a:r>
            <a:r>
              <a:rPr lang="en-US" altLang="zh-CN" sz="1800" baseline="-30000" dirty="0"/>
              <a:t>B</a:t>
            </a:r>
            <a:endParaRPr lang="zh-CN" altLang="en-US" dirty="0"/>
          </a:p>
        </p:txBody>
      </p:sp>
      <p:sp>
        <p:nvSpPr>
          <p:cNvPr id="22" name="文本框 21">
            <a:extLst>
              <a:ext uri="{FF2B5EF4-FFF2-40B4-BE49-F238E27FC236}">
                <a16:creationId xmlns:a16="http://schemas.microsoft.com/office/drawing/2014/main" id="{542E795F-887F-4DCE-BF43-0B69D3B7D225}"/>
              </a:ext>
            </a:extLst>
          </p:cNvPr>
          <p:cNvSpPr txBox="1"/>
          <p:nvPr/>
        </p:nvSpPr>
        <p:spPr>
          <a:xfrm>
            <a:off x="6084168" y="5539562"/>
            <a:ext cx="288032" cy="400110"/>
          </a:xfrm>
          <a:prstGeom prst="rect">
            <a:avLst/>
          </a:prstGeom>
          <a:noFill/>
        </p:spPr>
        <p:txBody>
          <a:bodyPr wrap="square">
            <a:spAutoFit/>
          </a:bodyPr>
          <a:lstStyle/>
          <a:p>
            <a:r>
              <a:rPr kumimoji="1" lang="en-US" altLang="zh-CN" sz="2000" i="1" dirty="0">
                <a:latin typeface="Times New Roman" charset="0"/>
                <a:sym typeface="Symbol" charset="2"/>
              </a:rPr>
              <a:t>x</a:t>
            </a:r>
            <a:endParaRPr kumimoji="1" lang="zh-CN" altLang="en-US" sz="2000" i="1" dirty="0">
              <a:latin typeface="Times New Roman"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5B9B5F6D-E648-4D01-8DC0-545B5DF5C937}"/>
              </a:ext>
            </a:extLst>
          </p:cNvPr>
          <p:cNvSpPr>
            <a:spLocks noChangeArrowheads="1"/>
          </p:cNvSpPr>
          <p:nvPr/>
        </p:nvSpPr>
        <p:spPr bwMode="auto">
          <a:xfrm>
            <a:off x="395288" y="1122363"/>
            <a:ext cx="8153400"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7622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276225" algn="just" defTabSz="914400" rtl="0" eaLnBrk="1" fontAlgn="base" latinLnBrk="0" hangingPunct="1">
              <a:lnSpc>
                <a:spcPct val="13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网络的权向量为：</a:t>
            </a:r>
          </a:p>
          <a:p>
            <a:pPr marL="0" marR="0" lvl="0" indent="276225" algn="l" defTabSz="914400" rtl="0" eaLnBrk="0" fontAlgn="base" latinLnBrk="0" hangingPunct="0">
              <a:lnSpc>
                <a:spcPct val="13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a:t>
            </a:r>
          </a:p>
          <a:p>
            <a:pPr marL="0" marR="0" lvl="0" indent="276225" algn="just" defTabSz="914400" rtl="0" eaLnBrk="0" fontAlgn="base" latinLnBrk="0" hangingPunct="0">
              <a:lnSpc>
                <a:spcPct val="130000"/>
              </a:lnSpc>
              <a:spcBef>
                <a:spcPct val="0"/>
              </a:spcBef>
              <a:spcAft>
                <a:spcPct val="0"/>
              </a:spcAft>
              <a:buClrTx/>
              <a:buSzTx/>
              <a:buFontTx/>
              <a:buNone/>
              <a:tabLst/>
              <a:defRPr/>
            </a:pPr>
            <a:endPar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0" marR="0" lvl="0" indent="276225" algn="just" defTabSz="914400" rtl="0" eaLnBrk="0" fontAlgn="base" latinLnBrk="0" hangingPunct="0">
              <a:lnSpc>
                <a:spcPct val="13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按梯度下降法及链式法则，可得权值的学习算法如下：</a:t>
            </a:r>
          </a:p>
          <a:p>
            <a:pPr marL="0" marR="0" lvl="0" indent="276225" algn="r" defTabSz="914400" rtl="0" eaLnBrk="0" fontAlgn="base" latinLnBrk="0" hangingPunct="0">
              <a:lnSpc>
                <a:spcPct val="130000"/>
              </a:lnSpc>
              <a:spcBef>
                <a:spcPct val="0"/>
              </a:spcBef>
              <a:spcAft>
                <a:spcPct val="0"/>
              </a:spcAft>
              <a:buClrTx/>
              <a:buSzTx/>
              <a:buFontTx/>
              <a:buNone/>
              <a:tabLst/>
              <a:defRPr/>
            </a:pPr>
            <a:endPar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0" marR="0" lvl="0" indent="276225" algn="r" defTabSz="914400" rtl="0" eaLnBrk="0" fontAlgn="base" latinLnBrk="0" hangingPunct="0">
              <a:lnSpc>
                <a:spcPct val="130000"/>
              </a:lnSpc>
              <a:spcBef>
                <a:spcPct val="0"/>
              </a:spcBef>
              <a:spcAft>
                <a:spcPct val="0"/>
              </a:spcAft>
              <a:buClrTx/>
              <a:buSzTx/>
              <a:buFontTx/>
              <a:buNone/>
              <a:tabLst/>
              <a:defRPr/>
            </a:pPr>
            <a:endPar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0" marR="0" lvl="0" indent="276225" algn="r" defTabSz="914400" rtl="0" eaLnBrk="0" fontAlgn="base" latinLnBrk="0" hangingPunct="0">
              <a:lnSpc>
                <a:spcPct val="130000"/>
              </a:lnSpc>
              <a:spcBef>
                <a:spcPct val="0"/>
              </a:spcBef>
              <a:spcAft>
                <a:spcPct val="0"/>
              </a:spcAft>
              <a:buClrTx/>
              <a:buSzTx/>
              <a:buFontTx/>
              <a:buNone/>
              <a:tabLst/>
              <a:defRPr/>
            </a:pPr>
            <a:endPar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0" marR="0" lvl="0" indent="276225" algn="r" defTabSz="914400" rtl="0" eaLnBrk="0" fontAlgn="base" latinLnBrk="0" hangingPunct="0">
              <a:lnSpc>
                <a:spcPct val="130000"/>
              </a:lnSpc>
              <a:spcBef>
                <a:spcPct val="0"/>
              </a:spcBef>
              <a:spcAft>
                <a:spcPct val="0"/>
              </a:spcAft>
              <a:buClrTx/>
              <a:buSzTx/>
              <a:buFontTx/>
              <a:buNone/>
              <a:tabLst/>
              <a:defRPr/>
            </a:pPr>
            <a:endPar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0" marR="0" lvl="0" indent="276225" algn="just" defTabSz="914400" rtl="0" eaLnBrk="0" fontAlgn="base" latinLnBrk="0" hangingPunct="0">
              <a:lnSpc>
                <a:spcPct val="130000"/>
              </a:lnSpc>
              <a:spcBef>
                <a:spcPct val="0"/>
              </a:spcBef>
              <a:spcAft>
                <a:spcPct val="0"/>
              </a:spcAft>
              <a:buClrTx/>
              <a:buSzTx/>
              <a:buFontTx/>
              <a:buNone/>
              <a:tabLst/>
              <a:defRPr/>
            </a:pPr>
            <a:endPar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0" marR="0" lvl="0" indent="276225" algn="just" defTabSz="914400" rtl="0" eaLnBrk="0" fontAlgn="base" latinLnBrk="0" hangingPunct="0">
              <a:lnSpc>
                <a:spcPct val="13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其中     为学习速率，     为动量因子。</a:t>
            </a:r>
          </a:p>
        </p:txBody>
      </p:sp>
      <p:graphicFrame>
        <p:nvGraphicFramePr>
          <p:cNvPr id="29699" name="Object 3">
            <a:extLst>
              <a:ext uri="{FF2B5EF4-FFF2-40B4-BE49-F238E27FC236}">
                <a16:creationId xmlns:a16="http://schemas.microsoft.com/office/drawing/2014/main" id="{C965B861-6711-42D5-A8B9-4234D0904A83}"/>
              </a:ext>
            </a:extLst>
          </p:cNvPr>
          <p:cNvGraphicFramePr>
            <a:graphicFrameLocks noChangeAspect="1"/>
          </p:cNvGraphicFramePr>
          <p:nvPr/>
        </p:nvGraphicFramePr>
        <p:xfrm>
          <a:off x="2915816" y="1829594"/>
          <a:ext cx="2692400" cy="569913"/>
        </p:xfrm>
        <a:graphic>
          <a:graphicData uri="http://schemas.openxmlformats.org/presentationml/2006/ole">
            <mc:AlternateContent xmlns:mc="http://schemas.openxmlformats.org/markup-compatibility/2006">
              <mc:Choice xmlns:v="urn:schemas-microsoft-com:vml" Requires="v">
                <p:oleObj spid="_x0000_s134146" name="Equation" r:id="rId3" imgW="1333500" imgH="279400" progId="Equation.DSMT4">
                  <p:embed/>
                </p:oleObj>
              </mc:Choice>
              <mc:Fallback>
                <p:oleObj name="Equation" r:id="rId3" imgW="1333500" imgH="279400" progId="Equation.DSMT4">
                  <p:embed/>
                  <p:pic>
                    <p:nvPicPr>
                      <p:cNvPr id="29699" name="Object 3">
                        <a:extLst>
                          <a:ext uri="{FF2B5EF4-FFF2-40B4-BE49-F238E27FC236}">
                            <a16:creationId xmlns:a16="http://schemas.microsoft.com/office/drawing/2014/main" id="{C965B861-6711-42D5-A8B9-4234D0904A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16" y="1829594"/>
                        <a:ext cx="2692400" cy="569913"/>
                      </a:xfrm>
                      <a:prstGeom prst="rect">
                        <a:avLst/>
                      </a:prstGeom>
                      <a:noFill/>
                      <a:ln>
                        <a:noFill/>
                      </a:ln>
                      <a:extLst>
                        <a:ext uri="{909E8E84-426E-40DD-AFC4-6F175D3DCCD1}">
                          <a14:hiddenFill xmlns:a14="http://schemas.microsoft.com/office/drawing/2010/main">
                            <a:solidFill>
                              <a:srgbClr val="C7ED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0" name="Object 4">
            <a:extLst>
              <a:ext uri="{FF2B5EF4-FFF2-40B4-BE49-F238E27FC236}">
                <a16:creationId xmlns:a16="http://schemas.microsoft.com/office/drawing/2014/main" id="{AD610CCF-7091-4526-83AE-814E990AD710}"/>
              </a:ext>
            </a:extLst>
          </p:cNvPr>
          <p:cNvGraphicFramePr>
            <a:graphicFrameLocks noChangeAspect="1"/>
          </p:cNvGraphicFramePr>
          <p:nvPr/>
        </p:nvGraphicFramePr>
        <p:xfrm>
          <a:off x="476250" y="3281363"/>
          <a:ext cx="7283450" cy="912812"/>
        </p:xfrm>
        <a:graphic>
          <a:graphicData uri="http://schemas.openxmlformats.org/presentationml/2006/ole">
            <mc:AlternateContent xmlns:mc="http://schemas.openxmlformats.org/markup-compatibility/2006">
              <mc:Choice xmlns:v="urn:schemas-microsoft-com:vml" Requires="v">
                <p:oleObj spid="_x0000_s134147" name="Equation" r:id="rId5" imgW="3746160" imgH="469800" progId="Equation.DSMT4">
                  <p:embed/>
                </p:oleObj>
              </mc:Choice>
              <mc:Fallback>
                <p:oleObj name="Equation" r:id="rId5" imgW="3746160" imgH="469800" progId="Equation.DSMT4">
                  <p:embed/>
                  <p:pic>
                    <p:nvPicPr>
                      <p:cNvPr id="29700" name="Object 4">
                        <a:extLst>
                          <a:ext uri="{FF2B5EF4-FFF2-40B4-BE49-F238E27FC236}">
                            <a16:creationId xmlns:a16="http://schemas.microsoft.com/office/drawing/2014/main" id="{AD610CCF-7091-4526-83AE-814E990AD710}"/>
                          </a:ext>
                        </a:extLst>
                      </p:cNvPr>
                      <p:cNvPicPr>
                        <a:picLocks noChangeAspect="1" noChangeArrowheads="1"/>
                      </p:cNvPicPr>
                      <p:nvPr/>
                    </p:nvPicPr>
                    <p:blipFill>
                      <a:blip r:embed="rId6"/>
                      <a:srcRect/>
                      <a:stretch>
                        <a:fillRect/>
                      </a:stretch>
                    </p:blipFill>
                    <p:spPr bwMode="auto">
                      <a:xfrm>
                        <a:off x="476250" y="3281363"/>
                        <a:ext cx="7283450" cy="912812"/>
                      </a:xfrm>
                      <a:prstGeom prst="rect">
                        <a:avLst/>
                      </a:prstGeom>
                      <a:noFill/>
                      <a:ln>
                        <a:noFill/>
                      </a:ln>
                      <a:extLst>
                        <a:ext uri="{909E8E84-426E-40DD-AFC4-6F175D3DCCD1}">
                          <a14:hiddenFill xmlns:a14="http://schemas.microsoft.com/office/drawing/2010/main">
                            <a:solidFill>
                              <a:srgbClr val="C7ED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1" name="Object 5">
            <a:extLst>
              <a:ext uri="{FF2B5EF4-FFF2-40B4-BE49-F238E27FC236}">
                <a16:creationId xmlns:a16="http://schemas.microsoft.com/office/drawing/2014/main" id="{5BF315B5-F9C6-491A-B279-57B9DB540479}"/>
              </a:ext>
            </a:extLst>
          </p:cNvPr>
          <p:cNvGraphicFramePr>
            <a:graphicFrameLocks noChangeAspect="1"/>
          </p:cNvGraphicFramePr>
          <p:nvPr/>
        </p:nvGraphicFramePr>
        <p:xfrm>
          <a:off x="1677988" y="4343400"/>
          <a:ext cx="4876800" cy="506413"/>
        </p:xfrm>
        <a:graphic>
          <a:graphicData uri="http://schemas.openxmlformats.org/presentationml/2006/ole">
            <mc:AlternateContent xmlns:mc="http://schemas.openxmlformats.org/markup-compatibility/2006">
              <mc:Choice xmlns:v="urn:schemas-microsoft-com:vml" Requires="v">
                <p:oleObj spid="_x0000_s134148" r:id="rId7" imgW="2298700" imgH="241300" progId="Equation.3">
                  <p:embed/>
                </p:oleObj>
              </mc:Choice>
              <mc:Fallback>
                <p:oleObj r:id="rId7" imgW="2298700" imgH="241300" progId="Equation.3">
                  <p:embed/>
                  <p:pic>
                    <p:nvPicPr>
                      <p:cNvPr id="29701" name="Object 5">
                        <a:extLst>
                          <a:ext uri="{FF2B5EF4-FFF2-40B4-BE49-F238E27FC236}">
                            <a16:creationId xmlns:a16="http://schemas.microsoft.com/office/drawing/2014/main" id="{5BF315B5-F9C6-491A-B279-57B9DB5404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7988" y="4343400"/>
                        <a:ext cx="4876800" cy="506413"/>
                      </a:xfrm>
                      <a:prstGeom prst="rect">
                        <a:avLst/>
                      </a:prstGeom>
                      <a:noFill/>
                      <a:ln>
                        <a:noFill/>
                      </a:ln>
                      <a:extLst>
                        <a:ext uri="{909E8E84-426E-40DD-AFC4-6F175D3DCCD1}">
                          <a14:hiddenFill xmlns:a14="http://schemas.microsoft.com/office/drawing/2010/main">
                            <a:solidFill>
                              <a:srgbClr val="C7ED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2" name="Object 6">
            <a:extLst>
              <a:ext uri="{FF2B5EF4-FFF2-40B4-BE49-F238E27FC236}">
                <a16:creationId xmlns:a16="http://schemas.microsoft.com/office/drawing/2014/main" id="{2616C7D9-577A-45B5-B07D-A64D8B7B480C}"/>
              </a:ext>
            </a:extLst>
          </p:cNvPr>
          <p:cNvGraphicFramePr>
            <a:graphicFrameLocks noChangeAspect="1"/>
          </p:cNvGraphicFramePr>
          <p:nvPr/>
        </p:nvGraphicFramePr>
        <p:xfrm>
          <a:off x="1403350" y="5516563"/>
          <a:ext cx="292100" cy="381000"/>
        </p:xfrm>
        <a:graphic>
          <a:graphicData uri="http://schemas.openxmlformats.org/presentationml/2006/ole">
            <mc:AlternateContent xmlns:mc="http://schemas.openxmlformats.org/markup-compatibility/2006">
              <mc:Choice xmlns:v="urn:schemas-microsoft-com:vml" Requires="v">
                <p:oleObj spid="_x0000_s134149" r:id="rId9" imgW="126780" imgH="164814" progId="Equation.3">
                  <p:embed/>
                </p:oleObj>
              </mc:Choice>
              <mc:Fallback>
                <p:oleObj r:id="rId9" imgW="126780" imgH="164814" progId="Equation.3">
                  <p:embed/>
                  <p:pic>
                    <p:nvPicPr>
                      <p:cNvPr id="29702" name="Object 6">
                        <a:extLst>
                          <a:ext uri="{FF2B5EF4-FFF2-40B4-BE49-F238E27FC236}">
                            <a16:creationId xmlns:a16="http://schemas.microsoft.com/office/drawing/2014/main" id="{2616C7D9-577A-45B5-B07D-A64D8B7B480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03350" y="5516563"/>
                        <a:ext cx="292100" cy="381000"/>
                      </a:xfrm>
                      <a:prstGeom prst="rect">
                        <a:avLst/>
                      </a:prstGeom>
                      <a:noFill/>
                      <a:ln>
                        <a:noFill/>
                      </a:ln>
                      <a:extLst>
                        <a:ext uri="{909E8E84-426E-40DD-AFC4-6F175D3DCCD1}">
                          <a14:hiddenFill xmlns:a14="http://schemas.microsoft.com/office/drawing/2010/main">
                            <a:solidFill>
                              <a:srgbClr val="C7ED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3" name="Object 7">
            <a:extLst>
              <a:ext uri="{FF2B5EF4-FFF2-40B4-BE49-F238E27FC236}">
                <a16:creationId xmlns:a16="http://schemas.microsoft.com/office/drawing/2014/main" id="{1F916420-4078-46FB-A7C2-DC259678336A}"/>
              </a:ext>
            </a:extLst>
          </p:cNvPr>
          <p:cNvGraphicFramePr>
            <a:graphicFrameLocks noChangeAspect="1"/>
          </p:cNvGraphicFramePr>
          <p:nvPr/>
        </p:nvGraphicFramePr>
        <p:xfrm>
          <a:off x="3635375" y="5564188"/>
          <a:ext cx="304800" cy="285750"/>
        </p:xfrm>
        <a:graphic>
          <a:graphicData uri="http://schemas.openxmlformats.org/presentationml/2006/ole">
            <mc:AlternateContent xmlns:mc="http://schemas.openxmlformats.org/markup-compatibility/2006">
              <mc:Choice xmlns:v="urn:schemas-microsoft-com:vml" Requires="v">
                <p:oleObj spid="_x0000_s134150" r:id="rId11" imgW="152334" imgH="139639" progId="Equation.3">
                  <p:embed/>
                </p:oleObj>
              </mc:Choice>
              <mc:Fallback>
                <p:oleObj r:id="rId11" imgW="152334" imgH="139639" progId="Equation.3">
                  <p:embed/>
                  <p:pic>
                    <p:nvPicPr>
                      <p:cNvPr id="29703" name="Object 7">
                        <a:extLst>
                          <a:ext uri="{FF2B5EF4-FFF2-40B4-BE49-F238E27FC236}">
                            <a16:creationId xmlns:a16="http://schemas.microsoft.com/office/drawing/2014/main" id="{1F916420-4078-46FB-A7C2-DC259678336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35375" y="5564188"/>
                        <a:ext cx="304800" cy="285750"/>
                      </a:xfrm>
                      <a:prstGeom prst="rect">
                        <a:avLst/>
                      </a:prstGeom>
                      <a:noFill/>
                      <a:ln>
                        <a:noFill/>
                      </a:ln>
                      <a:extLst>
                        <a:ext uri="{909E8E84-426E-40DD-AFC4-6F175D3DCCD1}">
                          <a14:hiddenFill xmlns:a14="http://schemas.microsoft.com/office/drawing/2010/main">
                            <a:solidFill>
                              <a:srgbClr val="C7ED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4" name="矩形 7">
            <a:extLst>
              <a:ext uri="{FF2B5EF4-FFF2-40B4-BE49-F238E27FC236}">
                <a16:creationId xmlns:a16="http://schemas.microsoft.com/office/drawing/2014/main" id="{B2178B11-C0DA-4F7F-9A83-EC3157EE0061}"/>
              </a:ext>
            </a:extLst>
          </p:cNvPr>
          <p:cNvSpPr>
            <a:spLocks noChangeArrowheads="1"/>
          </p:cNvSpPr>
          <p:nvPr/>
        </p:nvSpPr>
        <p:spPr bwMode="auto">
          <a:xfrm>
            <a:off x="1010680" y="388938"/>
            <a:ext cx="53351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3.3.2 </a:t>
            </a:r>
            <a:r>
              <a:rPr kumimoji="0" lang="zh-CN" altLang="en-US" sz="2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基于</a:t>
            </a:r>
            <a:r>
              <a:rPr kumimoji="0" lang="en-US" altLang="zh-CN" sz="2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RBF</a:t>
            </a:r>
            <a:r>
              <a:rPr kumimoji="0" lang="zh-CN" altLang="en-US" sz="2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网络的控制器设计</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a:extLst>
              <a:ext uri="{FF2B5EF4-FFF2-40B4-BE49-F238E27FC236}">
                <a16:creationId xmlns:a16="http://schemas.microsoft.com/office/drawing/2014/main" id="{254A371B-DBE5-4F68-92ED-B2E5775895F4}"/>
              </a:ext>
            </a:extLst>
          </p:cNvPr>
          <p:cNvSpPr txBox="1">
            <a:spLocks noChangeArrowheads="1"/>
          </p:cNvSpPr>
          <p:nvPr/>
        </p:nvSpPr>
        <p:spPr bwMode="auto">
          <a:xfrm>
            <a:off x="0" y="0"/>
            <a:ext cx="9144000" cy="1717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5000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a:t>
            </a:r>
            <a:r>
              <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2</a:t>
            </a: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）间接模型参考自适应控制</a:t>
            </a:r>
          </a:p>
          <a:p>
            <a:pPr marL="0" marR="0" lvl="0" indent="0" algn="just" defTabSz="914400" rtl="0" eaLnBrk="1" fontAlgn="base" latinLnBrk="0" hangingPunct="1">
              <a:lnSpc>
                <a:spcPct val="130000"/>
              </a:lnSpc>
              <a:spcBef>
                <a:spcPct val="5000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如图 </a:t>
            </a:r>
            <a:r>
              <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6</a:t>
            </a: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所示。神经网络辨识器</a:t>
            </a:r>
            <a:r>
              <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NNI</a:t>
            </a: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向神经网络控制器</a:t>
            </a:r>
            <a:r>
              <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NNC</a:t>
            </a: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提供对象的信息，用于控制器</a:t>
            </a:r>
            <a:r>
              <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NNC</a:t>
            </a: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的学习。</a:t>
            </a:r>
          </a:p>
        </p:txBody>
      </p:sp>
      <p:sp>
        <p:nvSpPr>
          <p:cNvPr id="25603" name="Rectangle 2">
            <a:extLst>
              <a:ext uri="{FF2B5EF4-FFF2-40B4-BE49-F238E27FC236}">
                <a16:creationId xmlns:a16="http://schemas.microsoft.com/office/drawing/2014/main" id="{6BBEE0C6-0B16-4E44-8606-0695E2EE7ABA}"/>
              </a:ext>
            </a:extLst>
          </p:cNvPr>
          <p:cNvSpPr>
            <a:spLocks noChangeArrowheads="1"/>
          </p:cNvSpPr>
          <p:nvPr/>
        </p:nvSpPr>
        <p:spPr bwMode="auto">
          <a:xfrm>
            <a:off x="2605088" y="2214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25604" name="Object 3">
            <a:extLst>
              <a:ext uri="{FF2B5EF4-FFF2-40B4-BE49-F238E27FC236}">
                <a16:creationId xmlns:a16="http://schemas.microsoft.com/office/drawing/2014/main" id="{6D983EAD-640D-4735-9F7F-0E2EA2C76A8C}"/>
              </a:ext>
            </a:extLst>
          </p:cNvPr>
          <p:cNvGraphicFramePr>
            <a:graphicFrameLocks noChangeAspect="1"/>
          </p:cNvGraphicFramePr>
          <p:nvPr/>
        </p:nvGraphicFramePr>
        <p:xfrm>
          <a:off x="1462088" y="1916113"/>
          <a:ext cx="6064250" cy="3744912"/>
        </p:xfrm>
        <a:graphic>
          <a:graphicData uri="http://schemas.openxmlformats.org/presentationml/2006/ole">
            <mc:AlternateContent xmlns:mc="http://schemas.openxmlformats.org/markup-compatibility/2006">
              <mc:Choice xmlns:v="urn:schemas-microsoft-com:vml" Requires="v">
                <p:oleObj spid="_x0000_s135170" r:id="rId3" imgW="3918461" imgH="2443488" progId="Visio.Drawing.6">
                  <p:embed/>
                </p:oleObj>
              </mc:Choice>
              <mc:Fallback>
                <p:oleObj r:id="rId3" imgW="3918461" imgH="2443488" progId="Visio.Drawing.6">
                  <p:embed/>
                  <p:pic>
                    <p:nvPicPr>
                      <p:cNvPr id="25604" name="Object 3">
                        <a:extLst>
                          <a:ext uri="{FF2B5EF4-FFF2-40B4-BE49-F238E27FC236}">
                            <a16:creationId xmlns:a16="http://schemas.microsoft.com/office/drawing/2014/main" id="{6D983EAD-640D-4735-9F7F-0E2EA2C76A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2088" y="1916113"/>
                        <a:ext cx="6064250" cy="374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5" name="Text Box 4">
            <a:extLst>
              <a:ext uri="{FF2B5EF4-FFF2-40B4-BE49-F238E27FC236}">
                <a16:creationId xmlns:a16="http://schemas.microsoft.com/office/drawing/2014/main" id="{B88C6327-033A-4D6B-ADC5-D259EDE32854}"/>
              </a:ext>
            </a:extLst>
          </p:cNvPr>
          <p:cNvSpPr txBox="1">
            <a:spLocks noChangeArrowheads="1"/>
          </p:cNvSpPr>
          <p:nvPr/>
        </p:nvSpPr>
        <p:spPr bwMode="auto">
          <a:xfrm>
            <a:off x="1462088" y="5661025"/>
            <a:ext cx="5543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图</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6  </a:t>
            </a:r>
            <a:r>
              <a:rPr kumimoji="1" lang="zh-CN" altLang="en-US"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神经网络间接模型参考自适应控制</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25606" name="文本框 1">
            <a:extLst>
              <a:ext uri="{FF2B5EF4-FFF2-40B4-BE49-F238E27FC236}">
                <a16:creationId xmlns:a16="http://schemas.microsoft.com/office/drawing/2014/main" id="{9CDDFD06-D9C6-47E6-8AB9-AABC5E0018D1}"/>
              </a:ext>
            </a:extLst>
          </p:cNvPr>
          <p:cNvSpPr txBox="1">
            <a:spLocks noChangeArrowheads="1"/>
          </p:cNvSpPr>
          <p:nvPr/>
        </p:nvSpPr>
        <p:spPr bwMode="auto">
          <a:xfrm>
            <a:off x="5364163" y="4292600"/>
            <a:ext cx="58261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NNI</a:t>
            </a:r>
            <a:endParaRPr kumimoji="1"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5" name="组 4">
            <a:extLst>
              <a:ext uri="{FF2B5EF4-FFF2-40B4-BE49-F238E27FC236}">
                <a16:creationId xmlns:a16="http://schemas.microsoft.com/office/drawing/2014/main" id="{B5685CFC-9207-4706-A006-06A01F147289}"/>
              </a:ext>
            </a:extLst>
          </p:cNvPr>
          <p:cNvGrpSpPr>
            <a:grpSpLocks/>
          </p:cNvGrpSpPr>
          <p:nvPr/>
        </p:nvGrpSpPr>
        <p:grpSpPr bwMode="auto">
          <a:xfrm>
            <a:off x="4494213" y="3213100"/>
            <a:ext cx="3952875" cy="1871663"/>
            <a:chOff x="4494213" y="3213160"/>
            <a:chExt cx="3953580" cy="1872023"/>
          </a:xfrm>
        </p:grpSpPr>
        <p:sp>
          <p:nvSpPr>
            <p:cNvPr id="3" name="矩形 2">
              <a:extLst>
                <a:ext uri="{FF2B5EF4-FFF2-40B4-BE49-F238E27FC236}">
                  <a16:creationId xmlns:a16="http://schemas.microsoft.com/office/drawing/2014/main" id="{4CFD6B90-3E2D-4B56-863B-17FAB97A729B}"/>
                </a:ext>
              </a:extLst>
            </p:cNvPr>
            <p:cNvSpPr/>
            <p:nvPr/>
          </p:nvSpPr>
          <p:spPr>
            <a:xfrm>
              <a:off x="4494213" y="3213160"/>
              <a:ext cx="2310224" cy="1872023"/>
            </a:xfrm>
            <a:prstGeom prst="rect">
              <a:avLst/>
            </a:prstGeom>
            <a:no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25609" name="文本框 3">
              <a:extLst>
                <a:ext uri="{FF2B5EF4-FFF2-40B4-BE49-F238E27FC236}">
                  <a16:creationId xmlns:a16="http://schemas.microsoft.com/office/drawing/2014/main" id="{8AA8E728-B552-4766-9191-2857EC813BFA}"/>
                </a:ext>
              </a:extLst>
            </p:cNvPr>
            <p:cNvSpPr txBox="1">
              <a:spLocks noChangeArrowheads="1"/>
            </p:cNvSpPr>
            <p:nvPr/>
          </p:nvSpPr>
          <p:spPr bwMode="auto">
            <a:xfrm>
              <a:off x="7326973" y="3923764"/>
              <a:ext cx="11208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1800" b="0" i="0" u="none" strike="noStrike" kern="1200" cap="none" spc="0" normalizeH="0" baseline="0" noProof="0">
                  <a:ln>
                    <a:noFill/>
                  </a:ln>
                  <a:solidFill>
                    <a:srgbClr val="0070C0"/>
                  </a:solidFill>
                  <a:effectLst/>
                  <a:uLnTx/>
                  <a:uFillTx/>
                  <a:latin typeface="Microsoft YaHei" panose="020B0503020204020204" pitchFamily="34" charset="-122"/>
                  <a:ea typeface="Microsoft YaHei" panose="020B0503020204020204" pitchFamily="34" charset="-122"/>
                  <a:cs typeface="+mn-cs"/>
                </a:rPr>
                <a:t>对象逼近</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a:extLst>
              <a:ext uri="{FF2B5EF4-FFF2-40B4-BE49-F238E27FC236}">
                <a16:creationId xmlns:a16="http://schemas.microsoft.com/office/drawing/2014/main" id="{04A2FCBD-71ED-432D-B535-BEF0D7CDF86D}"/>
              </a:ext>
            </a:extLst>
          </p:cNvPr>
          <p:cNvSpPr txBox="1">
            <a:spLocks noChangeArrowheads="1"/>
          </p:cNvSpPr>
          <p:nvPr/>
        </p:nvSpPr>
        <p:spPr bwMode="auto">
          <a:xfrm>
            <a:off x="611560" y="341313"/>
            <a:ext cx="6336704"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32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3.3.3 </a:t>
            </a:r>
            <a:r>
              <a:rPr kumimoji="1" lang="zh-CN" altLang="en-US" sz="32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单神经元自适应控制算法</a:t>
            </a:r>
          </a:p>
        </p:txBody>
      </p:sp>
      <p:sp>
        <p:nvSpPr>
          <p:cNvPr id="12291" name="Text Box 3">
            <a:extLst>
              <a:ext uri="{FF2B5EF4-FFF2-40B4-BE49-F238E27FC236}">
                <a16:creationId xmlns:a16="http://schemas.microsoft.com/office/drawing/2014/main" id="{00C67DE4-A24B-487F-9DED-4D0D822924AC}"/>
              </a:ext>
            </a:extLst>
          </p:cNvPr>
          <p:cNvSpPr txBox="1">
            <a:spLocks noChangeArrowheads="1"/>
          </p:cNvSpPr>
          <p:nvPr/>
        </p:nvSpPr>
        <p:spPr bwMode="auto">
          <a:xfrm>
            <a:off x="900113" y="1409998"/>
            <a:ext cx="838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单神经元自适应控制的结构如图</a:t>
            </a:r>
            <a:r>
              <a:rPr kumimoji="1" lang="en-US" altLang="zh-CN" sz="24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9-9</a:t>
            </a:r>
            <a:r>
              <a:rPr kumimoji="1" lang="zh-CN" altLang="en-US" sz="24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所示。</a:t>
            </a:r>
          </a:p>
        </p:txBody>
      </p:sp>
      <p:sp>
        <p:nvSpPr>
          <p:cNvPr id="12292" name="Rectangle 4">
            <a:extLst>
              <a:ext uri="{FF2B5EF4-FFF2-40B4-BE49-F238E27FC236}">
                <a16:creationId xmlns:a16="http://schemas.microsoft.com/office/drawing/2014/main" id="{02A7624F-2605-4439-9A2B-64F2BB32D602}"/>
              </a:ext>
            </a:extLst>
          </p:cNvPr>
          <p:cNvSpPr>
            <a:spLocks noChangeArrowheads="1"/>
          </p:cNvSpPr>
          <p:nvPr/>
        </p:nvSpPr>
        <p:spPr bwMode="auto">
          <a:xfrm>
            <a:off x="2505075" y="2695575"/>
            <a:ext cx="914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graphicFrame>
        <p:nvGraphicFramePr>
          <p:cNvPr id="12293" name="Object 5">
            <a:extLst>
              <a:ext uri="{FF2B5EF4-FFF2-40B4-BE49-F238E27FC236}">
                <a16:creationId xmlns:a16="http://schemas.microsoft.com/office/drawing/2014/main" id="{FE921AD5-814C-425E-BCC3-18108C8C5345}"/>
              </a:ext>
            </a:extLst>
          </p:cNvPr>
          <p:cNvGraphicFramePr>
            <a:graphicFrameLocks noChangeAspect="1"/>
          </p:cNvGraphicFramePr>
          <p:nvPr/>
        </p:nvGraphicFramePr>
        <p:xfrm>
          <a:off x="900113" y="2665413"/>
          <a:ext cx="6934200" cy="2459037"/>
        </p:xfrm>
        <a:graphic>
          <a:graphicData uri="http://schemas.openxmlformats.org/presentationml/2006/ole">
            <mc:AlternateContent xmlns:mc="http://schemas.openxmlformats.org/markup-compatibility/2006">
              <mc:Choice xmlns:v="urn:schemas-microsoft-com:vml" Requires="v">
                <p:oleObj spid="_x0000_s136194" r:id="rId3" imgW="4133333" imgH="1467055" progId="Paint.Picture">
                  <p:embed/>
                </p:oleObj>
              </mc:Choice>
              <mc:Fallback>
                <p:oleObj r:id="rId3" imgW="4133333" imgH="1467055" progId="Paint.Picture">
                  <p:embed/>
                  <p:pic>
                    <p:nvPicPr>
                      <p:cNvPr id="12293" name="Object 5">
                        <a:extLst>
                          <a:ext uri="{FF2B5EF4-FFF2-40B4-BE49-F238E27FC236}">
                            <a16:creationId xmlns:a16="http://schemas.microsoft.com/office/drawing/2014/main" id="{FE921AD5-814C-425E-BCC3-18108C8C53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2665413"/>
                        <a:ext cx="6934200" cy="245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4" name="Text Box 6">
            <a:extLst>
              <a:ext uri="{FF2B5EF4-FFF2-40B4-BE49-F238E27FC236}">
                <a16:creationId xmlns:a16="http://schemas.microsoft.com/office/drawing/2014/main" id="{82E59790-D41E-4570-9A84-06C269AB057C}"/>
              </a:ext>
            </a:extLst>
          </p:cNvPr>
          <p:cNvSpPr txBox="1">
            <a:spLocks noChangeArrowheads="1"/>
          </p:cNvSpPr>
          <p:nvPr/>
        </p:nvSpPr>
        <p:spPr bwMode="auto">
          <a:xfrm>
            <a:off x="1285875" y="5918200"/>
            <a:ext cx="579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图</a:t>
            </a:r>
            <a:r>
              <a:rPr kumimoji="1" lang="en-US" altLang="zh-CN"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9-9  </a:t>
            </a:r>
            <a:r>
              <a:rPr kumimoji="1" lang="zh-CN" altLang="en-US"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单神经元自适应</a:t>
            </a:r>
            <a:r>
              <a:rPr kumimoji="1" lang="en-US" altLang="zh-CN"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PID</a:t>
            </a:r>
            <a:r>
              <a:rPr kumimoji="1" lang="zh-CN" altLang="en-US"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控制结构</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92CBEDA-8107-4230-B4E1-DC3899C068A4}"/>
              </a:ext>
            </a:extLst>
          </p:cNvPr>
          <p:cNvSpPr>
            <a:spLocks noChangeArrowheads="1"/>
          </p:cNvSpPr>
          <p:nvPr/>
        </p:nvSpPr>
        <p:spPr bwMode="auto">
          <a:xfrm>
            <a:off x="288925" y="1341438"/>
            <a:ext cx="8496300"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4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a:t>
            </a: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单神经元自适应控制器是通过对加权系数的调整来实现自适应、自组织功能，控制算法为</a:t>
            </a:r>
          </a:p>
          <a:p>
            <a:pPr marL="0" marR="0" lvl="0" indent="266700" algn="r" defTabSz="914400" rtl="0" eaLnBrk="0" fontAlgn="base" latinLnBrk="0" hangingPunct="0">
              <a:lnSpc>
                <a:spcPct val="14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a:t>
            </a:r>
          </a:p>
          <a:p>
            <a:pPr marL="0" marR="0" lvl="0" indent="266700" algn="just" defTabSz="914400" rtl="0" eaLnBrk="0" fontAlgn="base" latinLnBrk="0" hangingPunct="0">
              <a:lnSpc>
                <a:spcPct val="14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a:t>
            </a:r>
            <a:endPar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p>
            <a:pPr marL="0" marR="0" lvl="0" indent="266700" algn="just" defTabSz="914400" rtl="0" eaLnBrk="0" fontAlgn="base" latinLnBrk="0" hangingPunct="0">
              <a:lnSpc>
                <a:spcPct val="14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a:t>
            </a: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如果权系数的调整按有监督的</a:t>
            </a:r>
            <a:r>
              <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Hebb</a:t>
            </a: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学习规则实现，即在学习算法中加入监督项       ，则神经网络权值学习算法为：</a:t>
            </a:r>
          </a:p>
          <a:p>
            <a:pPr marL="0" marR="0" lvl="0" indent="266700" algn="l" defTabSz="914400" rtl="0" eaLnBrk="0" fontAlgn="base" latinLnBrk="0" hangingPunct="0">
              <a:lnSpc>
                <a:spcPct val="140000"/>
              </a:lnSpc>
              <a:spcBef>
                <a:spcPct val="0"/>
              </a:spcBef>
              <a:spcAft>
                <a:spcPct val="0"/>
              </a:spcAft>
              <a:buClrTx/>
              <a:buSzTx/>
              <a:buFontTx/>
              <a:buNone/>
              <a:tabLst/>
              <a:defRPr/>
            </a:pPr>
            <a:endPar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graphicFrame>
        <p:nvGraphicFramePr>
          <p:cNvPr id="13315" name="Object 3">
            <a:extLst>
              <a:ext uri="{FF2B5EF4-FFF2-40B4-BE49-F238E27FC236}">
                <a16:creationId xmlns:a16="http://schemas.microsoft.com/office/drawing/2014/main" id="{1987DF03-C3F1-4B3C-9599-E7A23FA4AECD}"/>
              </a:ext>
            </a:extLst>
          </p:cNvPr>
          <p:cNvGraphicFramePr>
            <a:graphicFrameLocks noChangeAspect="1"/>
          </p:cNvGraphicFramePr>
          <p:nvPr/>
        </p:nvGraphicFramePr>
        <p:xfrm>
          <a:off x="1938338" y="2346325"/>
          <a:ext cx="4800600" cy="1006475"/>
        </p:xfrm>
        <a:graphic>
          <a:graphicData uri="http://schemas.openxmlformats.org/presentationml/2006/ole">
            <mc:AlternateContent xmlns:mc="http://schemas.openxmlformats.org/markup-compatibility/2006">
              <mc:Choice xmlns:v="urn:schemas-microsoft-com:vml" Requires="v">
                <p:oleObj spid="_x0000_s137218" r:id="rId3" imgW="2044700" imgH="431800" progId="Equation.3">
                  <p:embed/>
                </p:oleObj>
              </mc:Choice>
              <mc:Fallback>
                <p:oleObj r:id="rId3" imgW="2044700" imgH="431800" progId="Equation.3">
                  <p:embed/>
                  <p:pic>
                    <p:nvPicPr>
                      <p:cNvPr id="13315" name="Object 3">
                        <a:extLst>
                          <a:ext uri="{FF2B5EF4-FFF2-40B4-BE49-F238E27FC236}">
                            <a16:creationId xmlns:a16="http://schemas.microsoft.com/office/drawing/2014/main" id="{1987DF03-C3F1-4B3C-9599-E7A23FA4A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8338" y="2346325"/>
                        <a:ext cx="4800600" cy="1006475"/>
                      </a:xfrm>
                      <a:prstGeom prst="rect">
                        <a:avLst/>
                      </a:prstGeom>
                      <a:noFill/>
                      <a:ln>
                        <a:noFill/>
                      </a:ln>
                      <a:extLst>
                        <a:ext uri="{909E8E84-426E-40DD-AFC4-6F175D3DCCD1}">
                          <a14:hiddenFill xmlns:a14="http://schemas.microsoft.com/office/drawing/2010/main">
                            <a:solidFill>
                              <a:srgbClr val="C7ED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6" name="Object 4">
            <a:extLst>
              <a:ext uri="{FF2B5EF4-FFF2-40B4-BE49-F238E27FC236}">
                <a16:creationId xmlns:a16="http://schemas.microsoft.com/office/drawing/2014/main" id="{1D627ADB-C9A4-43B4-BE90-BF9255B6126B}"/>
              </a:ext>
            </a:extLst>
          </p:cNvPr>
          <p:cNvGraphicFramePr>
            <a:graphicFrameLocks noChangeAspect="1"/>
          </p:cNvGraphicFramePr>
          <p:nvPr/>
        </p:nvGraphicFramePr>
        <p:xfrm>
          <a:off x="3492500" y="3976688"/>
          <a:ext cx="533400" cy="395287"/>
        </p:xfrm>
        <a:graphic>
          <a:graphicData uri="http://schemas.openxmlformats.org/presentationml/2006/ole">
            <mc:AlternateContent xmlns:mc="http://schemas.openxmlformats.org/markup-compatibility/2006">
              <mc:Choice xmlns:v="urn:schemas-microsoft-com:vml" Requires="v">
                <p:oleObj spid="_x0000_s137219" r:id="rId5" imgW="291847" imgH="215713" progId="Equation.3">
                  <p:embed/>
                </p:oleObj>
              </mc:Choice>
              <mc:Fallback>
                <p:oleObj r:id="rId5" imgW="291847" imgH="215713" progId="Equation.3">
                  <p:embed/>
                  <p:pic>
                    <p:nvPicPr>
                      <p:cNvPr id="13316" name="Object 4">
                        <a:extLst>
                          <a:ext uri="{FF2B5EF4-FFF2-40B4-BE49-F238E27FC236}">
                            <a16:creationId xmlns:a16="http://schemas.microsoft.com/office/drawing/2014/main" id="{1D627ADB-C9A4-43B4-BE90-BF9255B612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00" y="3976688"/>
                        <a:ext cx="5334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7" name="Object 3">
            <a:extLst>
              <a:ext uri="{FF2B5EF4-FFF2-40B4-BE49-F238E27FC236}">
                <a16:creationId xmlns:a16="http://schemas.microsoft.com/office/drawing/2014/main" id="{DA4D7817-73CC-427B-9E2E-4FA8F1F1E41F}"/>
              </a:ext>
            </a:extLst>
          </p:cNvPr>
          <p:cNvGraphicFramePr>
            <a:graphicFrameLocks noChangeAspect="1"/>
          </p:cNvGraphicFramePr>
          <p:nvPr/>
        </p:nvGraphicFramePr>
        <p:xfrm>
          <a:off x="3527425" y="4799013"/>
          <a:ext cx="5257800" cy="1482725"/>
        </p:xfrm>
        <a:graphic>
          <a:graphicData uri="http://schemas.openxmlformats.org/presentationml/2006/ole">
            <mc:AlternateContent xmlns:mc="http://schemas.openxmlformats.org/markup-compatibility/2006">
              <mc:Choice xmlns:v="urn:schemas-microsoft-com:vml" Requires="v">
                <p:oleObj spid="_x0000_s137220" r:id="rId7" imgW="2197100" imgH="685800" progId="Equation.3">
                  <p:embed/>
                </p:oleObj>
              </mc:Choice>
              <mc:Fallback>
                <p:oleObj r:id="rId7" imgW="2197100" imgH="685800" progId="Equation.3">
                  <p:embed/>
                  <p:pic>
                    <p:nvPicPr>
                      <p:cNvPr id="13317" name="Object 3">
                        <a:extLst>
                          <a:ext uri="{FF2B5EF4-FFF2-40B4-BE49-F238E27FC236}">
                            <a16:creationId xmlns:a16="http://schemas.microsoft.com/office/drawing/2014/main" id="{DA4D7817-73CC-427B-9E2E-4FA8F1F1E4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27425" y="4799013"/>
                        <a:ext cx="5257800" cy="1482725"/>
                      </a:xfrm>
                      <a:prstGeom prst="rect">
                        <a:avLst/>
                      </a:prstGeom>
                      <a:noFill/>
                      <a:ln>
                        <a:noFill/>
                      </a:ln>
                      <a:extLst>
                        <a:ext uri="{909E8E84-426E-40DD-AFC4-6F175D3DCCD1}">
                          <a14:hiddenFill xmlns:a14="http://schemas.microsoft.com/office/drawing/2010/main">
                            <a:solidFill>
                              <a:srgbClr val="C7ED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8" name="Object 2">
            <a:extLst>
              <a:ext uri="{FF2B5EF4-FFF2-40B4-BE49-F238E27FC236}">
                <a16:creationId xmlns:a16="http://schemas.microsoft.com/office/drawing/2014/main" id="{C16C9007-7CB2-4C26-A370-A8672073D0D7}"/>
              </a:ext>
            </a:extLst>
          </p:cNvPr>
          <p:cNvGraphicFramePr>
            <a:graphicFrameLocks noChangeAspect="1"/>
          </p:cNvGraphicFramePr>
          <p:nvPr/>
        </p:nvGraphicFramePr>
        <p:xfrm>
          <a:off x="254000" y="4824413"/>
          <a:ext cx="2852738" cy="1660525"/>
        </p:xfrm>
        <a:graphic>
          <a:graphicData uri="http://schemas.openxmlformats.org/presentationml/2006/ole">
            <mc:AlternateContent xmlns:mc="http://schemas.openxmlformats.org/markup-compatibility/2006">
              <mc:Choice xmlns:v="urn:schemas-microsoft-com:vml" Requires="v">
                <p:oleObj spid="_x0000_s137221" name="BMP 图象" r:id="rId9" imgW="2324424" imgH="1352381" progId="Paint.Picture">
                  <p:embed/>
                </p:oleObj>
              </mc:Choice>
              <mc:Fallback>
                <p:oleObj name="BMP 图象" r:id="rId9" imgW="2324424" imgH="1352381" progId="Paint.Picture">
                  <p:embed/>
                  <p:pic>
                    <p:nvPicPr>
                      <p:cNvPr id="13318" name="Object 2">
                        <a:extLst>
                          <a:ext uri="{FF2B5EF4-FFF2-40B4-BE49-F238E27FC236}">
                            <a16:creationId xmlns:a16="http://schemas.microsoft.com/office/drawing/2014/main" id="{C16C9007-7CB2-4C26-A370-A8672073D0D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4000" y="4824413"/>
                        <a:ext cx="2852738"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19" name="Text Box 2">
            <a:extLst>
              <a:ext uri="{FF2B5EF4-FFF2-40B4-BE49-F238E27FC236}">
                <a16:creationId xmlns:a16="http://schemas.microsoft.com/office/drawing/2014/main" id="{684FEB50-8039-480B-9E07-442515627FC4}"/>
              </a:ext>
            </a:extLst>
          </p:cNvPr>
          <p:cNvSpPr txBox="1">
            <a:spLocks noChangeArrowheads="1"/>
          </p:cNvSpPr>
          <p:nvPr/>
        </p:nvSpPr>
        <p:spPr bwMode="auto">
          <a:xfrm>
            <a:off x="971600" y="341313"/>
            <a:ext cx="794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3.3.3 </a:t>
            </a:r>
            <a:r>
              <a:rPr kumimoji="1" lang="zh-CN" altLang="en-US" sz="32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单神经元自适应控制算法</a:t>
            </a:r>
          </a:p>
        </p:txBody>
      </p:sp>
      <p:sp>
        <p:nvSpPr>
          <p:cNvPr id="9" name="文本框 8">
            <a:extLst>
              <a:ext uri="{FF2B5EF4-FFF2-40B4-BE49-F238E27FC236}">
                <a16:creationId xmlns:a16="http://schemas.microsoft.com/office/drawing/2014/main" id="{C1FBF27D-5862-4323-9845-731387B93F29}"/>
              </a:ext>
            </a:extLst>
          </p:cNvPr>
          <p:cNvSpPr txBox="1"/>
          <p:nvPr/>
        </p:nvSpPr>
        <p:spPr>
          <a:xfrm>
            <a:off x="3751264" y="6332021"/>
            <a:ext cx="4572000" cy="369332"/>
          </a:xfrm>
          <a:prstGeom prst="rect">
            <a:avLst/>
          </a:prstGeom>
          <a:solidFill>
            <a:srgbClr val="00B050"/>
          </a:solidFill>
          <a:ln>
            <a:solidFill>
              <a:srgbClr val="00B050"/>
            </a:solidFill>
          </a:ln>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1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权值调整量与输入输出的乘积成正比</a:t>
            </a: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4C1404-C6D8-4338-8329-97288D3FD2C6}"/>
              </a:ext>
            </a:extLst>
          </p:cNvPr>
          <p:cNvGrpSpPr/>
          <p:nvPr/>
        </p:nvGrpSpPr>
        <p:grpSpPr>
          <a:xfrm>
            <a:off x="1259632" y="2829931"/>
            <a:ext cx="6843613" cy="2448917"/>
            <a:chOff x="320675" y="2708275"/>
            <a:chExt cx="8651875" cy="3068638"/>
          </a:xfrm>
        </p:grpSpPr>
        <p:graphicFrame>
          <p:nvGraphicFramePr>
            <p:cNvPr id="14338" name="Object 5">
              <a:extLst>
                <a:ext uri="{FF2B5EF4-FFF2-40B4-BE49-F238E27FC236}">
                  <a16:creationId xmlns:a16="http://schemas.microsoft.com/office/drawing/2014/main" id="{92097A76-560E-44B9-A676-50FA699E5197}"/>
                </a:ext>
              </a:extLst>
            </p:cNvPr>
            <p:cNvGraphicFramePr>
              <a:graphicFrameLocks noChangeAspect="1"/>
            </p:cNvGraphicFramePr>
            <p:nvPr/>
          </p:nvGraphicFramePr>
          <p:xfrm>
            <a:off x="320675" y="2708275"/>
            <a:ext cx="8651875" cy="3068638"/>
          </p:xfrm>
          <a:graphic>
            <a:graphicData uri="http://schemas.openxmlformats.org/presentationml/2006/ole">
              <mc:AlternateContent xmlns:mc="http://schemas.openxmlformats.org/markup-compatibility/2006">
                <mc:Choice xmlns:v="urn:schemas-microsoft-com:vml" Requires="v">
                  <p:oleObj spid="_x0000_s138242" r:id="rId3" imgW="4133333" imgH="1467055" progId="Paint.Picture">
                    <p:embed/>
                  </p:oleObj>
                </mc:Choice>
                <mc:Fallback>
                  <p:oleObj r:id="rId3" imgW="4133333" imgH="1467055" progId="Paint.Picture">
                    <p:embed/>
                    <p:pic>
                      <p:nvPicPr>
                        <p:cNvPr id="14338" name="Object 5">
                          <a:extLst>
                            <a:ext uri="{FF2B5EF4-FFF2-40B4-BE49-F238E27FC236}">
                              <a16:creationId xmlns:a16="http://schemas.microsoft.com/office/drawing/2014/main" id="{92097A76-560E-44B9-A676-50FA699E51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675" y="2708275"/>
                          <a:ext cx="8651875" cy="3068638"/>
                        </a:xfrm>
                        <a:prstGeom prst="rect">
                          <a:avLst/>
                        </a:prstGeom>
                        <a:noFill/>
                        <a:ln>
                          <a:noFill/>
                        </a:ln>
                      </p:spPr>
                    </p:pic>
                  </p:oleObj>
                </mc:Fallback>
              </mc:AlternateContent>
            </a:graphicData>
          </a:graphic>
        </p:graphicFrame>
        <p:graphicFrame>
          <p:nvGraphicFramePr>
            <p:cNvPr id="14339" name="Object 5">
              <a:extLst>
                <a:ext uri="{FF2B5EF4-FFF2-40B4-BE49-F238E27FC236}">
                  <a16:creationId xmlns:a16="http://schemas.microsoft.com/office/drawing/2014/main" id="{C5888282-ED45-4607-966D-AE8B52BE5A25}"/>
                </a:ext>
              </a:extLst>
            </p:cNvPr>
            <p:cNvGraphicFramePr>
              <a:graphicFrameLocks noChangeAspect="1"/>
            </p:cNvGraphicFramePr>
            <p:nvPr/>
          </p:nvGraphicFramePr>
          <p:xfrm>
            <a:off x="4140200" y="3419475"/>
            <a:ext cx="1550988" cy="490538"/>
          </p:xfrm>
          <a:graphic>
            <a:graphicData uri="http://schemas.openxmlformats.org/presentationml/2006/ole">
              <mc:AlternateContent xmlns:mc="http://schemas.openxmlformats.org/markup-compatibility/2006">
                <mc:Choice xmlns:v="urn:schemas-microsoft-com:vml" Requires="v">
                  <p:oleObj spid="_x0000_s138243" r:id="rId5" imgW="698197" imgH="215806" progId="Equation.3">
                    <p:embed/>
                  </p:oleObj>
                </mc:Choice>
                <mc:Fallback>
                  <p:oleObj r:id="rId5" imgW="698197" imgH="215806" progId="Equation.3">
                    <p:embed/>
                    <p:pic>
                      <p:nvPicPr>
                        <p:cNvPr id="14339" name="Object 5">
                          <a:extLst>
                            <a:ext uri="{FF2B5EF4-FFF2-40B4-BE49-F238E27FC236}">
                              <a16:creationId xmlns:a16="http://schemas.microsoft.com/office/drawing/2014/main" id="{C5888282-ED45-4607-966D-AE8B52BE5A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0200" y="3419475"/>
                          <a:ext cx="1550988"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4340" name="Object 6">
            <a:extLst>
              <a:ext uri="{FF2B5EF4-FFF2-40B4-BE49-F238E27FC236}">
                <a16:creationId xmlns:a16="http://schemas.microsoft.com/office/drawing/2014/main" id="{340860D5-2D19-41DB-AE37-B10BE4255D89}"/>
              </a:ext>
            </a:extLst>
          </p:cNvPr>
          <p:cNvGraphicFramePr>
            <a:graphicFrameLocks noChangeAspect="1"/>
          </p:cNvGraphicFramePr>
          <p:nvPr/>
        </p:nvGraphicFramePr>
        <p:xfrm>
          <a:off x="101600" y="5322888"/>
          <a:ext cx="1524000" cy="422275"/>
        </p:xfrm>
        <a:graphic>
          <a:graphicData uri="http://schemas.openxmlformats.org/presentationml/2006/ole">
            <mc:AlternateContent xmlns:mc="http://schemas.openxmlformats.org/markup-compatibility/2006">
              <mc:Choice xmlns:v="urn:schemas-microsoft-com:vml" Requires="v">
                <p:oleObj spid="_x0000_s138244" r:id="rId7" imgW="787058" imgH="215806" progId="Equation.3">
                  <p:embed/>
                </p:oleObj>
              </mc:Choice>
              <mc:Fallback>
                <p:oleObj r:id="rId7" imgW="787058" imgH="215806" progId="Equation.3">
                  <p:embed/>
                  <p:pic>
                    <p:nvPicPr>
                      <p:cNvPr id="14340" name="Object 6">
                        <a:extLst>
                          <a:ext uri="{FF2B5EF4-FFF2-40B4-BE49-F238E27FC236}">
                            <a16:creationId xmlns:a16="http://schemas.microsoft.com/office/drawing/2014/main" id="{340860D5-2D19-41DB-AE37-B10BE4255D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00" y="5322888"/>
                        <a:ext cx="1524000" cy="422275"/>
                      </a:xfrm>
                      <a:prstGeom prst="rect">
                        <a:avLst/>
                      </a:prstGeom>
                      <a:noFill/>
                      <a:ln>
                        <a:noFill/>
                      </a:ln>
                      <a:extLst>
                        <a:ext uri="{909E8E84-426E-40DD-AFC4-6F175D3DCCD1}">
                          <a14:hiddenFill xmlns:a14="http://schemas.microsoft.com/office/drawing/2010/main">
                            <a:solidFill>
                              <a:srgbClr val="C7ED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1" name="Object 7">
            <a:extLst>
              <a:ext uri="{FF2B5EF4-FFF2-40B4-BE49-F238E27FC236}">
                <a16:creationId xmlns:a16="http://schemas.microsoft.com/office/drawing/2014/main" id="{0F9C155A-D56B-4D87-8BD2-90552F78D67D}"/>
              </a:ext>
            </a:extLst>
          </p:cNvPr>
          <p:cNvGraphicFramePr>
            <a:graphicFrameLocks noChangeAspect="1"/>
          </p:cNvGraphicFramePr>
          <p:nvPr/>
        </p:nvGraphicFramePr>
        <p:xfrm>
          <a:off x="101600" y="5778500"/>
          <a:ext cx="2700338" cy="444500"/>
        </p:xfrm>
        <a:graphic>
          <a:graphicData uri="http://schemas.openxmlformats.org/presentationml/2006/ole">
            <mc:AlternateContent xmlns:mc="http://schemas.openxmlformats.org/markup-compatibility/2006">
              <mc:Choice xmlns:v="urn:schemas-microsoft-com:vml" Requires="v">
                <p:oleObj spid="_x0000_s138245" r:id="rId9" imgW="1383699" imgH="215806" progId="Equation.3">
                  <p:embed/>
                </p:oleObj>
              </mc:Choice>
              <mc:Fallback>
                <p:oleObj r:id="rId9" imgW="1383699" imgH="215806" progId="Equation.3">
                  <p:embed/>
                  <p:pic>
                    <p:nvPicPr>
                      <p:cNvPr id="14341" name="Object 7">
                        <a:extLst>
                          <a:ext uri="{FF2B5EF4-FFF2-40B4-BE49-F238E27FC236}">
                            <a16:creationId xmlns:a16="http://schemas.microsoft.com/office/drawing/2014/main" id="{0F9C155A-D56B-4D87-8BD2-90552F78D67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600" y="5778500"/>
                        <a:ext cx="2700338" cy="444500"/>
                      </a:xfrm>
                      <a:prstGeom prst="rect">
                        <a:avLst/>
                      </a:prstGeom>
                      <a:noFill/>
                      <a:ln>
                        <a:noFill/>
                      </a:ln>
                      <a:extLst>
                        <a:ext uri="{909E8E84-426E-40DD-AFC4-6F175D3DCCD1}">
                          <a14:hiddenFill xmlns:a14="http://schemas.microsoft.com/office/drawing/2010/main">
                            <a:solidFill>
                              <a:srgbClr val="C7ED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2" name="Object 8">
            <a:extLst>
              <a:ext uri="{FF2B5EF4-FFF2-40B4-BE49-F238E27FC236}">
                <a16:creationId xmlns:a16="http://schemas.microsoft.com/office/drawing/2014/main" id="{FA506ECF-F9BC-4CE8-B32D-1371A59B8E49}"/>
              </a:ext>
            </a:extLst>
          </p:cNvPr>
          <p:cNvGraphicFramePr>
            <a:graphicFrameLocks noChangeAspect="1"/>
          </p:cNvGraphicFramePr>
          <p:nvPr/>
        </p:nvGraphicFramePr>
        <p:xfrm>
          <a:off x="101600" y="6223000"/>
          <a:ext cx="5334000" cy="534988"/>
        </p:xfrm>
        <a:graphic>
          <a:graphicData uri="http://schemas.openxmlformats.org/presentationml/2006/ole">
            <mc:AlternateContent xmlns:mc="http://schemas.openxmlformats.org/markup-compatibility/2006">
              <mc:Choice xmlns:v="urn:schemas-microsoft-com:vml" Requires="v">
                <p:oleObj spid="_x0000_s138246" r:id="rId11" imgW="2641600" imgH="241300" progId="Equation.3">
                  <p:embed/>
                </p:oleObj>
              </mc:Choice>
              <mc:Fallback>
                <p:oleObj r:id="rId11" imgW="2641600" imgH="241300" progId="Equation.3">
                  <p:embed/>
                  <p:pic>
                    <p:nvPicPr>
                      <p:cNvPr id="14342" name="Object 8">
                        <a:extLst>
                          <a:ext uri="{FF2B5EF4-FFF2-40B4-BE49-F238E27FC236}">
                            <a16:creationId xmlns:a16="http://schemas.microsoft.com/office/drawing/2014/main" id="{FA506ECF-F9BC-4CE8-B32D-1371A59B8E4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600" y="6223000"/>
                        <a:ext cx="5334000" cy="534988"/>
                      </a:xfrm>
                      <a:prstGeom prst="rect">
                        <a:avLst/>
                      </a:prstGeom>
                      <a:noFill/>
                      <a:ln>
                        <a:noFill/>
                      </a:ln>
                      <a:extLst>
                        <a:ext uri="{909E8E84-426E-40DD-AFC4-6F175D3DCCD1}">
                          <a14:hiddenFill xmlns:a14="http://schemas.microsoft.com/office/drawing/2010/main">
                            <a:solidFill>
                              <a:srgbClr val="C7ED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3" name="矩形 6">
            <a:extLst>
              <a:ext uri="{FF2B5EF4-FFF2-40B4-BE49-F238E27FC236}">
                <a16:creationId xmlns:a16="http://schemas.microsoft.com/office/drawing/2014/main" id="{1D440872-674D-4AC4-89DC-CCCCF3892AE1}"/>
              </a:ext>
            </a:extLst>
          </p:cNvPr>
          <p:cNvSpPr>
            <a:spLocks noChangeArrowheads="1"/>
          </p:cNvSpPr>
          <p:nvPr/>
        </p:nvSpPr>
        <p:spPr bwMode="auto">
          <a:xfrm>
            <a:off x="842963" y="1125538"/>
            <a:ext cx="6537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为学习速率，    为神经元的比例系数，         。</a:t>
            </a:r>
          </a:p>
        </p:txBody>
      </p:sp>
      <p:graphicFrame>
        <p:nvGraphicFramePr>
          <p:cNvPr id="14344" name="Object 9">
            <a:extLst>
              <a:ext uri="{FF2B5EF4-FFF2-40B4-BE49-F238E27FC236}">
                <a16:creationId xmlns:a16="http://schemas.microsoft.com/office/drawing/2014/main" id="{09AF4513-2FF8-410A-A15D-1D54976BF032}"/>
              </a:ext>
            </a:extLst>
          </p:cNvPr>
          <p:cNvGraphicFramePr>
            <a:graphicFrameLocks noChangeAspect="1"/>
          </p:cNvGraphicFramePr>
          <p:nvPr/>
        </p:nvGraphicFramePr>
        <p:xfrm>
          <a:off x="585788" y="1157288"/>
          <a:ext cx="287337" cy="377825"/>
        </p:xfrm>
        <a:graphic>
          <a:graphicData uri="http://schemas.openxmlformats.org/presentationml/2006/ole">
            <mc:AlternateContent xmlns:mc="http://schemas.openxmlformats.org/markup-compatibility/2006">
              <mc:Choice xmlns:v="urn:schemas-microsoft-com:vml" Requires="v">
                <p:oleObj spid="_x0000_s138247" r:id="rId13" imgW="126780" imgH="164814" progId="Equation.3">
                  <p:embed/>
                </p:oleObj>
              </mc:Choice>
              <mc:Fallback>
                <p:oleObj r:id="rId13" imgW="126780" imgH="164814" progId="Equation.3">
                  <p:embed/>
                  <p:pic>
                    <p:nvPicPr>
                      <p:cNvPr id="14344" name="Object 9">
                        <a:extLst>
                          <a:ext uri="{FF2B5EF4-FFF2-40B4-BE49-F238E27FC236}">
                            <a16:creationId xmlns:a16="http://schemas.microsoft.com/office/drawing/2014/main" id="{09AF4513-2FF8-410A-A15D-1D54976BF03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5788" y="1157288"/>
                        <a:ext cx="287337" cy="377825"/>
                      </a:xfrm>
                      <a:prstGeom prst="rect">
                        <a:avLst/>
                      </a:prstGeom>
                      <a:noFill/>
                      <a:ln>
                        <a:noFill/>
                      </a:ln>
                      <a:extLst>
                        <a:ext uri="{909E8E84-426E-40DD-AFC4-6F175D3DCCD1}">
                          <a14:hiddenFill xmlns:a14="http://schemas.microsoft.com/office/drawing/2010/main">
                            <a:solidFill>
                              <a:srgbClr val="C7ED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5" name="Object 10">
            <a:extLst>
              <a:ext uri="{FF2B5EF4-FFF2-40B4-BE49-F238E27FC236}">
                <a16:creationId xmlns:a16="http://schemas.microsoft.com/office/drawing/2014/main" id="{13709EDC-8850-4DC5-B3CA-A19E4D1D2F00}"/>
              </a:ext>
            </a:extLst>
          </p:cNvPr>
          <p:cNvGraphicFramePr>
            <a:graphicFrameLocks noChangeAspect="1"/>
          </p:cNvGraphicFramePr>
          <p:nvPr/>
        </p:nvGraphicFramePr>
        <p:xfrm>
          <a:off x="2700338" y="1157288"/>
          <a:ext cx="358775" cy="338137"/>
        </p:xfrm>
        <a:graphic>
          <a:graphicData uri="http://schemas.openxmlformats.org/presentationml/2006/ole">
            <mc:AlternateContent xmlns:mc="http://schemas.openxmlformats.org/markup-compatibility/2006">
              <mc:Choice xmlns:v="urn:schemas-microsoft-com:vml" Requires="v">
                <p:oleObj spid="_x0000_s138248" r:id="rId15" imgW="152334" imgH="139639" progId="Equation.3">
                  <p:embed/>
                </p:oleObj>
              </mc:Choice>
              <mc:Fallback>
                <p:oleObj r:id="rId15" imgW="152334" imgH="139639" progId="Equation.3">
                  <p:embed/>
                  <p:pic>
                    <p:nvPicPr>
                      <p:cNvPr id="14345" name="Object 10">
                        <a:extLst>
                          <a:ext uri="{FF2B5EF4-FFF2-40B4-BE49-F238E27FC236}">
                            <a16:creationId xmlns:a16="http://schemas.microsoft.com/office/drawing/2014/main" id="{13709EDC-8850-4DC5-B3CA-A19E4D1D2F0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00338" y="1157288"/>
                        <a:ext cx="358775" cy="338137"/>
                      </a:xfrm>
                      <a:prstGeom prst="rect">
                        <a:avLst/>
                      </a:prstGeom>
                      <a:noFill/>
                      <a:ln>
                        <a:noFill/>
                      </a:ln>
                      <a:extLst>
                        <a:ext uri="{909E8E84-426E-40DD-AFC4-6F175D3DCCD1}">
                          <a14:hiddenFill xmlns:a14="http://schemas.microsoft.com/office/drawing/2010/main">
                            <a:solidFill>
                              <a:srgbClr val="C7ED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6" name="Object 11">
            <a:extLst>
              <a:ext uri="{FF2B5EF4-FFF2-40B4-BE49-F238E27FC236}">
                <a16:creationId xmlns:a16="http://schemas.microsoft.com/office/drawing/2014/main" id="{9986CA2A-D679-4B18-A303-1DD3EEF0C32C}"/>
              </a:ext>
            </a:extLst>
          </p:cNvPr>
          <p:cNvGraphicFramePr>
            <a:graphicFrameLocks noChangeAspect="1"/>
          </p:cNvGraphicFramePr>
          <p:nvPr/>
        </p:nvGraphicFramePr>
        <p:xfrm>
          <a:off x="6156325" y="1162050"/>
          <a:ext cx="855663" cy="395288"/>
        </p:xfrm>
        <a:graphic>
          <a:graphicData uri="http://schemas.openxmlformats.org/presentationml/2006/ole">
            <mc:AlternateContent xmlns:mc="http://schemas.openxmlformats.org/markup-compatibility/2006">
              <mc:Choice xmlns:v="urn:schemas-microsoft-com:vml" Requires="v">
                <p:oleObj spid="_x0000_s138249" r:id="rId17" imgW="355292" imgH="164957" progId="Equation.3">
                  <p:embed/>
                </p:oleObj>
              </mc:Choice>
              <mc:Fallback>
                <p:oleObj r:id="rId17" imgW="355292" imgH="164957" progId="Equation.3">
                  <p:embed/>
                  <p:pic>
                    <p:nvPicPr>
                      <p:cNvPr id="14346" name="Object 11">
                        <a:extLst>
                          <a:ext uri="{FF2B5EF4-FFF2-40B4-BE49-F238E27FC236}">
                            <a16:creationId xmlns:a16="http://schemas.microsoft.com/office/drawing/2014/main" id="{9986CA2A-D679-4B18-A303-1DD3EEF0C32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56325" y="1162050"/>
                        <a:ext cx="855663"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7" name="Rectangle 2">
            <a:extLst>
              <a:ext uri="{FF2B5EF4-FFF2-40B4-BE49-F238E27FC236}">
                <a16:creationId xmlns:a16="http://schemas.microsoft.com/office/drawing/2014/main" id="{92993590-5C70-4D4E-8CB5-55B107B740C6}"/>
              </a:ext>
            </a:extLst>
          </p:cNvPr>
          <p:cNvSpPr>
            <a:spLocks noChangeArrowheads="1"/>
          </p:cNvSpPr>
          <p:nvPr/>
        </p:nvSpPr>
        <p:spPr bwMode="auto">
          <a:xfrm>
            <a:off x="-19050" y="1619250"/>
            <a:ext cx="91630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K </a:t>
            </a: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值的选择非常重要。 </a:t>
            </a:r>
            <a:r>
              <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K</a:t>
            </a: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越大，则快速性越好，但超调量大，甚至可能使系统不稳定。当被控对象时延增大时， </a:t>
            </a:r>
            <a:r>
              <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K</a:t>
            </a: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值必须减少，以保证系统稳定。 </a:t>
            </a:r>
            <a:r>
              <a:rPr kumimoji="1"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K</a:t>
            </a:r>
            <a:r>
              <a:rPr kumimoji="1"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值选择过小，会使系统的快速性变差。</a:t>
            </a:r>
          </a:p>
        </p:txBody>
      </p:sp>
      <p:sp>
        <p:nvSpPr>
          <p:cNvPr id="14348" name="Text Box 2">
            <a:extLst>
              <a:ext uri="{FF2B5EF4-FFF2-40B4-BE49-F238E27FC236}">
                <a16:creationId xmlns:a16="http://schemas.microsoft.com/office/drawing/2014/main" id="{3DB43D44-06AB-4AE4-9613-F4BC0BF087FA}"/>
              </a:ext>
            </a:extLst>
          </p:cNvPr>
          <p:cNvSpPr txBox="1">
            <a:spLocks noChangeArrowheads="1"/>
          </p:cNvSpPr>
          <p:nvPr/>
        </p:nvSpPr>
        <p:spPr bwMode="auto">
          <a:xfrm>
            <a:off x="971600" y="341313"/>
            <a:ext cx="794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3.3.3 </a:t>
            </a:r>
            <a:r>
              <a:rPr kumimoji="1" lang="zh-CN" altLang="en-US" sz="32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单神经元自适应控制算法</a:t>
            </a:r>
          </a:p>
        </p:txBody>
      </p:sp>
      <p:cxnSp>
        <p:nvCxnSpPr>
          <p:cNvPr id="4" name="直接箭头连接符 3">
            <a:extLst>
              <a:ext uri="{FF2B5EF4-FFF2-40B4-BE49-F238E27FC236}">
                <a16:creationId xmlns:a16="http://schemas.microsoft.com/office/drawing/2014/main" id="{622E2350-451B-461E-82C8-5EFA55C478F3}"/>
              </a:ext>
            </a:extLst>
          </p:cNvPr>
          <p:cNvCxnSpPr>
            <a:cxnSpLocks/>
          </p:cNvCxnSpPr>
          <p:nvPr/>
        </p:nvCxnSpPr>
        <p:spPr>
          <a:xfrm flipH="1" flipV="1">
            <a:off x="6084168" y="5085184"/>
            <a:ext cx="432048" cy="61076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8" name="文本框 17">
            <a:extLst>
              <a:ext uri="{FF2B5EF4-FFF2-40B4-BE49-F238E27FC236}">
                <a16:creationId xmlns:a16="http://schemas.microsoft.com/office/drawing/2014/main" id="{01C14046-FF75-4D0D-98B5-B680C8C2C507}"/>
              </a:ext>
            </a:extLst>
          </p:cNvPr>
          <p:cNvSpPr txBox="1"/>
          <p:nvPr/>
        </p:nvSpPr>
        <p:spPr>
          <a:xfrm>
            <a:off x="5940152" y="5677584"/>
            <a:ext cx="1584027"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1800" b="0" i="0" u="none" strike="noStrike" kern="1200" cap="none" spc="0" normalizeH="0" baseline="0" noProof="0" dirty="0">
                <a:ln>
                  <a:noFill/>
                </a:ln>
                <a:solidFill>
                  <a:srgbClr val="C00000"/>
                </a:solidFill>
                <a:effectLst/>
                <a:highlight>
                  <a:srgbClr val="00FF00"/>
                </a:highlight>
                <a:uLnTx/>
                <a:uFillTx/>
                <a:latin typeface="Microsoft YaHei" panose="020B0503020204020204" pitchFamily="34" charset="-122"/>
                <a:ea typeface="Microsoft YaHei" panose="020B0503020204020204" pitchFamily="34" charset="-122"/>
                <a:cs typeface="+mn-cs"/>
              </a:rPr>
              <a:t>表示上一时刻控制量</a:t>
            </a:r>
            <a:r>
              <a:rPr kumimoji="1" lang="en-US" altLang="zh-CN" sz="1800" b="1" i="1" u="none" strike="noStrike" kern="1200" cap="none" spc="0" normalizeH="0" baseline="0" noProof="0" dirty="0">
                <a:ln>
                  <a:noFill/>
                </a:ln>
                <a:solidFill>
                  <a:srgbClr val="C00000"/>
                </a:solidFill>
                <a:effectLst/>
                <a:highlight>
                  <a:srgbClr val="00FF00"/>
                </a:highlight>
                <a:uLnTx/>
                <a:uFillTx/>
                <a:latin typeface="Times New Roman" panose="02020603050405020304" pitchFamily="18" charset="0"/>
                <a:ea typeface="Microsoft YaHei" panose="020B0503020204020204" pitchFamily="34" charset="-122"/>
                <a:cs typeface="Times New Roman" panose="02020603050405020304" pitchFamily="18" charset="0"/>
              </a:rPr>
              <a:t>u</a:t>
            </a:r>
            <a:r>
              <a:rPr kumimoji="1" lang="en-US" altLang="zh-CN" sz="1800" b="1" i="0" u="none" strike="noStrike" kern="1200" cap="none" spc="0" normalizeH="0" baseline="0" noProof="0" dirty="0">
                <a:ln>
                  <a:noFill/>
                </a:ln>
                <a:solidFill>
                  <a:srgbClr val="C00000"/>
                </a:solidFill>
                <a:effectLst/>
                <a:highlight>
                  <a:srgbClr val="00FF00"/>
                </a:highlight>
                <a:uLnTx/>
                <a:uFillTx/>
                <a:latin typeface="Times New Roman" panose="02020603050405020304" pitchFamily="18" charset="0"/>
                <a:ea typeface="Microsoft YaHei" panose="020B0503020204020204" pitchFamily="34" charset="-122"/>
                <a:cs typeface="Times New Roman" panose="02020603050405020304" pitchFamily="18" charset="0"/>
              </a:rPr>
              <a:t>(</a:t>
            </a:r>
            <a:r>
              <a:rPr kumimoji="1" lang="en-US" altLang="zh-CN" sz="1800" b="1" i="1" u="none" strike="noStrike" kern="1200" cap="none" spc="0" normalizeH="0" baseline="0" noProof="0" dirty="0">
                <a:ln>
                  <a:noFill/>
                </a:ln>
                <a:solidFill>
                  <a:srgbClr val="C00000"/>
                </a:solidFill>
                <a:effectLst/>
                <a:highlight>
                  <a:srgbClr val="00FF00"/>
                </a:highlight>
                <a:uLnTx/>
                <a:uFillTx/>
                <a:latin typeface="Times New Roman" panose="02020603050405020304" pitchFamily="18" charset="0"/>
                <a:ea typeface="Microsoft YaHei" panose="020B0503020204020204" pitchFamily="34" charset="-122"/>
                <a:cs typeface="Times New Roman" panose="02020603050405020304" pitchFamily="18" charset="0"/>
              </a:rPr>
              <a:t>k-</a:t>
            </a:r>
            <a:r>
              <a:rPr kumimoji="1" lang="en-US" altLang="zh-CN" sz="1800" b="1" i="0" u="none" strike="noStrike" kern="1200" cap="none" spc="0" normalizeH="0" baseline="0" noProof="0" dirty="0">
                <a:ln>
                  <a:noFill/>
                </a:ln>
                <a:solidFill>
                  <a:srgbClr val="C00000"/>
                </a:solidFill>
                <a:effectLst/>
                <a:highlight>
                  <a:srgbClr val="00FF00"/>
                </a:highlight>
                <a:uLnTx/>
                <a:uFillTx/>
                <a:latin typeface="Times New Roman" panose="02020603050405020304" pitchFamily="18" charset="0"/>
                <a:ea typeface="Microsoft YaHei" panose="020B0503020204020204" pitchFamily="34" charset="-122"/>
                <a:cs typeface="Times New Roman" panose="02020603050405020304" pitchFamily="18" charset="0"/>
              </a:rPr>
              <a:t>1)</a:t>
            </a:r>
            <a:endParaRPr kumimoji="0" lang="zh-CN" altLang="en-US" sz="1800" b="1" i="0" u="none" strike="noStrike" kern="1200" cap="none" spc="0" normalizeH="0" baseline="0" noProof="0" dirty="0">
              <a:ln>
                <a:noFill/>
              </a:ln>
              <a:solidFill>
                <a:srgbClr val="C00000"/>
              </a:solidFill>
              <a:effectLst/>
              <a:highlight>
                <a:srgbClr val="00FF00"/>
              </a:highligh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a:extLst>
              <a:ext uri="{FF2B5EF4-FFF2-40B4-BE49-F238E27FC236}">
                <a16:creationId xmlns:a16="http://schemas.microsoft.com/office/drawing/2014/main" id="{10A45DC9-2210-4D57-A688-42B7EBCAD606}"/>
              </a:ext>
            </a:extLst>
          </p:cNvPr>
          <p:cNvSpPr txBox="1">
            <a:spLocks noChangeArrowheads="1"/>
          </p:cNvSpPr>
          <p:nvPr/>
        </p:nvSpPr>
        <p:spPr bwMode="auto">
          <a:xfrm>
            <a:off x="0" y="0"/>
            <a:ext cx="8686800" cy="669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5000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3.4  </a:t>
            </a:r>
            <a:r>
              <a:rPr kumimoji="1" lang="zh-CN" altLang="en-US" sz="3200" b="1"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神经网络内模控制</a:t>
            </a:r>
          </a:p>
        </p:txBody>
      </p:sp>
      <p:sp>
        <p:nvSpPr>
          <p:cNvPr id="26627" name="矩形 1">
            <a:extLst>
              <a:ext uri="{FF2B5EF4-FFF2-40B4-BE49-F238E27FC236}">
                <a16:creationId xmlns:a16="http://schemas.microsoft.com/office/drawing/2014/main" id="{5AB1535A-AF88-4575-AB97-C1B73F80B4B5}"/>
              </a:ext>
            </a:extLst>
          </p:cNvPr>
          <p:cNvSpPr>
            <a:spLocks noChangeArrowheads="1"/>
          </p:cNvSpPr>
          <p:nvPr/>
        </p:nvSpPr>
        <p:spPr bwMode="auto">
          <a:xfrm>
            <a:off x="0" y="657225"/>
            <a:ext cx="9036050" cy="234628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5000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经典的内模控制将被控系统的</a:t>
            </a:r>
            <a:r>
              <a:rPr kumimoji="0" lang="zh-CN" altLang="en-US" sz="2000" b="0" i="0" u="none" strike="noStrike" kern="1200" cap="none" spc="0" normalizeH="0" baseline="0" noProof="0" dirty="0">
                <a:ln>
                  <a:noFill/>
                </a:ln>
                <a:solidFill>
                  <a:srgbClr val="0432FF"/>
                </a:solidFill>
                <a:effectLst/>
                <a:uLnTx/>
                <a:uFillTx/>
                <a:latin typeface="Microsoft YaHei" panose="020B0503020204020204" pitchFamily="34" charset="-122"/>
                <a:ea typeface="Microsoft YaHei" panose="020B0503020204020204" pitchFamily="34" charset="-122"/>
                <a:cs typeface="+mn-cs"/>
              </a:rPr>
              <a:t>正向模型和逆模型</a:t>
            </a: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直接加入反馈回路，系统的</a:t>
            </a:r>
            <a:r>
              <a:rPr kumimoji="0" lang="zh-CN" altLang="en-US" sz="20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正向模型作为被控对象的近似模型与实际对象并联</a:t>
            </a: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，两者输出之差被用作反馈信号，该反馈信号又经过前向通道的滤波器及控制器进行处理。</a:t>
            </a:r>
            <a:r>
              <a:rPr kumimoji="0" lang="zh-CN" altLang="en-US" sz="2000" b="0" i="0" u="none" strike="noStrike" kern="1200" cap="none" spc="0" normalizeH="0" baseline="0" noProof="0" dirty="0">
                <a:ln>
                  <a:noFill/>
                </a:ln>
                <a:solidFill>
                  <a:srgbClr val="000000"/>
                </a:solidFill>
                <a:effectLst/>
                <a:highlight>
                  <a:srgbClr val="00FF00"/>
                </a:highlight>
                <a:uLnTx/>
                <a:uFillTx/>
                <a:latin typeface="Microsoft YaHei" panose="020B0503020204020204" pitchFamily="34" charset="-122"/>
                <a:ea typeface="Microsoft YaHei" panose="020B0503020204020204" pitchFamily="34" charset="-122"/>
                <a:cs typeface="+mn-cs"/>
              </a:rPr>
              <a:t>控制器直接与系统的逆有关</a:t>
            </a: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，通过引入滤波器来提高系统的鲁棒性。图 </a:t>
            </a:r>
            <a:r>
              <a:rPr kumimoji="0" lang="en-US" altLang="zh-CN"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7</a:t>
            </a: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为神经网络内模控制，</a:t>
            </a:r>
            <a:r>
              <a:rPr kumimoji="0" lang="zh-CN" altLang="en-US" sz="2000" b="0"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cs"/>
              </a:rPr>
              <a:t>被控对象的正向模型及控制器均由神经网络来实现</a:t>
            </a: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a:t>
            </a:r>
          </a:p>
        </p:txBody>
      </p:sp>
      <p:graphicFrame>
        <p:nvGraphicFramePr>
          <p:cNvPr id="26628" name="Object 3">
            <a:extLst>
              <a:ext uri="{FF2B5EF4-FFF2-40B4-BE49-F238E27FC236}">
                <a16:creationId xmlns:a16="http://schemas.microsoft.com/office/drawing/2014/main" id="{129E2BCA-5C40-474B-93C1-85DA6AD7A845}"/>
              </a:ext>
            </a:extLst>
          </p:cNvPr>
          <p:cNvGraphicFramePr>
            <a:graphicFrameLocks noChangeAspect="1"/>
          </p:cNvGraphicFramePr>
          <p:nvPr/>
        </p:nvGraphicFramePr>
        <p:xfrm>
          <a:off x="153988" y="2935288"/>
          <a:ext cx="8915400" cy="3733800"/>
        </p:xfrm>
        <a:graphic>
          <a:graphicData uri="http://schemas.openxmlformats.org/presentationml/2006/ole">
            <mc:AlternateContent xmlns:mc="http://schemas.openxmlformats.org/markup-compatibility/2006">
              <mc:Choice xmlns:v="urn:schemas-microsoft-com:vml" Requires="v">
                <p:oleObj spid="_x0000_s139266" name="Visio" r:id="rId4" imgW="2262106" imgH="914108" progId="Visio.Drawing.11">
                  <p:embed/>
                </p:oleObj>
              </mc:Choice>
              <mc:Fallback>
                <p:oleObj name="Visio" r:id="rId4" imgW="2262106" imgH="914108" progId="Visio.Drawing.11">
                  <p:embed/>
                  <p:pic>
                    <p:nvPicPr>
                      <p:cNvPr id="26628" name="Object 3">
                        <a:extLst>
                          <a:ext uri="{FF2B5EF4-FFF2-40B4-BE49-F238E27FC236}">
                            <a16:creationId xmlns:a16="http://schemas.microsoft.com/office/drawing/2014/main" id="{129E2BCA-5C40-474B-93C1-85DA6AD7A845}"/>
                          </a:ext>
                        </a:extLst>
                      </p:cNvPr>
                      <p:cNvPicPr>
                        <a:picLocks noChangeAspect="1" noChangeArrowheads="1"/>
                      </p:cNvPicPr>
                      <p:nvPr/>
                    </p:nvPicPr>
                    <p:blipFill>
                      <a:blip r:embed="rId5"/>
                      <a:srcRect/>
                      <a:stretch>
                        <a:fillRect/>
                      </a:stretch>
                    </p:blipFill>
                    <p:spPr bwMode="auto">
                      <a:xfrm>
                        <a:off x="153988" y="2935288"/>
                        <a:ext cx="89154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29" name="Text Box 4">
            <a:extLst>
              <a:ext uri="{FF2B5EF4-FFF2-40B4-BE49-F238E27FC236}">
                <a16:creationId xmlns:a16="http://schemas.microsoft.com/office/drawing/2014/main" id="{BB322187-9EE6-4EAA-AE7A-BB2C9351A6E5}"/>
              </a:ext>
            </a:extLst>
          </p:cNvPr>
          <p:cNvSpPr txBox="1">
            <a:spLocks noChangeArrowheads="1"/>
          </p:cNvSpPr>
          <p:nvPr/>
        </p:nvSpPr>
        <p:spPr bwMode="auto">
          <a:xfrm>
            <a:off x="2417763" y="6424613"/>
            <a:ext cx="4648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图</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7  </a:t>
            </a:r>
            <a:r>
              <a:rPr kumimoji="1" lang="zh-CN" altLang="en-US"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神经网络内模控制</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a:extLst>
              <a:ext uri="{FF2B5EF4-FFF2-40B4-BE49-F238E27FC236}">
                <a16:creationId xmlns:a16="http://schemas.microsoft.com/office/drawing/2014/main" id="{2FB33E35-0598-4416-BB6E-41305B719DE1}"/>
              </a:ext>
            </a:extLst>
          </p:cNvPr>
          <p:cNvSpPr txBox="1">
            <a:spLocks noChangeArrowheads="1"/>
          </p:cNvSpPr>
          <p:nvPr/>
        </p:nvSpPr>
        <p:spPr bwMode="auto">
          <a:xfrm>
            <a:off x="0" y="-23813"/>
            <a:ext cx="9036050" cy="7080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25000"/>
              </a:lnSpc>
              <a:spcBef>
                <a:spcPct val="5000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3.5  </a:t>
            </a:r>
            <a:r>
              <a:rPr kumimoji="1" lang="zh-CN" altLang="en-US" sz="3200" b="1"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神经网络预测控制</a:t>
            </a:r>
            <a:endParaRPr kumimoji="1" lang="zh-CN" altLang="en-US" sz="2800" b="1"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28675" name="Rectangle 3">
            <a:extLst>
              <a:ext uri="{FF2B5EF4-FFF2-40B4-BE49-F238E27FC236}">
                <a16:creationId xmlns:a16="http://schemas.microsoft.com/office/drawing/2014/main" id="{A424C2D8-1D2A-4A06-B533-7B16B951FFC3}"/>
              </a:ext>
            </a:extLst>
          </p:cNvPr>
          <p:cNvSpPr>
            <a:spLocks noChangeArrowheads="1"/>
          </p:cNvSpPr>
          <p:nvPr/>
        </p:nvSpPr>
        <p:spPr bwMode="auto">
          <a:xfrm>
            <a:off x="443865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28676" name="Object 4">
            <a:extLst>
              <a:ext uri="{FF2B5EF4-FFF2-40B4-BE49-F238E27FC236}">
                <a16:creationId xmlns:a16="http://schemas.microsoft.com/office/drawing/2014/main" id="{68227794-902A-40EA-939A-B77B3D6A69A4}"/>
              </a:ext>
            </a:extLst>
          </p:cNvPr>
          <p:cNvGraphicFramePr>
            <a:graphicFrameLocks noChangeAspect="1"/>
          </p:cNvGraphicFramePr>
          <p:nvPr/>
        </p:nvGraphicFramePr>
        <p:xfrm>
          <a:off x="3348038" y="3100388"/>
          <a:ext cx="533400" cy="438150"/>
        </p:xfrm>
        <a:graphic>
          <a:graphicData uri="http://schemas.openxmlformats.org/presentationml/2006/ole">
            <mc:AlternateContent xmlns:mc="http://schemas.openxmlformats.org/markup-compatibility/2006">
              <mc:Choice xmlns:v="urn:schemas-microsoft-com:vml" Requires="v">
                <p:oleObj spid="_x0000_s140290" r:id="rId4" imgW="266353" imgH="215619" progId="Equation.3">
                  <p:embed/>
                </p:oleObj>
              </mc:Choice>
              <mc:Fallback>
                <p:oleObj r:id="rId4" imgW="266353" imgH="215619" progId="Equation.3">
                  <p:embed/>
                  <p:pic>
                    <p:nvPicPr>
                      <p:cNvPr id="28676" name="Object 4">
                        <a:extLst>
                          <a:ext uri="{FF2B5EF4-FFF2-40B4-BE49-F238E27FC236}">
                            <a16:creationId xmlns:a16="http://schemas.microsoft.com/office/drawing/2014/main" id="{68227794-902A-40EA-939A-B77B3D6A69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8038" y="3100388"/>
                        <a:ext cx="5334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77" name="矩形 1">
            <a:extLst>
              <a:ext uri="{FF2B5EF4-FFF2-40B4-BE49-F238E27FC236}">
                <a16:creationId xmlns:a16="http://schemas.microsoft.com/office/drawing/2014/main" id="{29B5052B-435F-4B8E-BF0A-64AEC31BDE4F}"/>
              </a:ext>
            </a:extLst>
          </p:cNvPr>
          <p:cNvSpPr>
            <a:spLocks noChangeArrowheads="1"/>
          </p:cNvSpPr>
          <p:nvPr/>
        </p:nvSpPr>
        <p:spPr bwMode="auto">
          <a:xfrm>
            <a:off x="107950" y="573088"/>
            <a:ext cx="9036050" cy="304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25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预测控制又称为基于模型的控制，是</a:t>
            </a:r>
            <a:r>
              <a:rPr kumimoji="0"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70</a:t>
            </a:r>
            <a:r>
              <a:rPr kumimoji="0"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年代后期发展起来的新型计算机控制方法，该方法的特征是</a:t>
            </a:r>
            <a:r>
              <a:rPr kumimoji="0" lang="zh-CN" altLang="en-US" sz="2400" b="0" i="0" u="none" strike="noStrike" kern="1200" cap="none" spc="0" normalizeH="0" baseline="0" noProof="0" dirty="0">
                <a:ln>
                  <a:noFill/>
                </a:ln>
                <a:solidFill>
                  <a:srgbClr val="0432FF"/>
                </a:solidFill>
                <a:effectLst/>
                <a:uLnTx/>
                <a:uFillTx/>
                <a:latin typeface="Microsoft YaHei" panose="020B0503020204020204" pitchFamily="34" charset="-122"/>
                <a:ea typeface="Microsoft YaHei" panose="020B0503020204020204" pitchFamily="34" charset="-122"/>
                <a:cs typeface="+mn-cs"/>
              </a:rPr>
              <a:t>预测模型、滚动优化和反馈校正</a:t>
            </a:r>
            <a:r>
              <a:rPr kumimoji="0"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神经网络预测控制的结构如图 </a:t>
            </a:r>
            <a:r>
              <a:rPr kumimoji="0" lang="en-US" altLang="zh-CN"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8</a:t>
            </a:r>
            <a:r>
              <a:rPr kumimoji="0"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所示，</a:t>
            </a:r>
            <a:r>
              <a:rPr kumimoji="0" lang="zh-CN" altLang="en-US" sz="24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神经网络预测器</a:t>
            </a:r>
            <a:r>
              <a:rPr kumimoji="0"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建立了非线性</a:t>
            </a:r>
            <a:r>
              <a:rPr kumimoji="0" lang="zh-CN" altLang="en-US" sz="24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被控对象的预测模型</a:t>
            </a:r>
            <a:r>
              <a:rPr kumimoji="0"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，并可在线进行学习修正。</a:t>
            </a:r>
          </a:p>
          <a:p>
            <a:pPr marL="0" marR="0" lvl="0" indent="0" algn="just" defTabSz="914400" rtl="0" eaLnBrk="1" fontAlgn="base" latinLnBrk="0" hangingPunct="1">
              <a:lnSpc>
                <a:spcPct val="125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利用此预测模型，通过设计优化性能指标，利用非线性优化器可求出优化的控制作用。</a:t>
            </a:r>
          </a:p>
        </p:txBody>
      </p:sp>
      <p:graphicFrame>
        <p:nvGraphicFramePr>
          <p:cNvPr id="28678" name="Object 3">
            <a:extLst>
              <a:ext uri="{FF2B5EF4-FFF2-40B4-BE49-F238E27FC236}">
                <a16:creationId xmlns:a16="http://schemas.microsoft.com/office/drawing/2014/main" id="{830F4E9D-F1D5-49E2-870D-CAA7DC1DE18F}"/>
              </a:ext>
            </a:extLst>
          </p:cNvPr>
          <p:cNvGraphicFramePr>
            <a:graphicFrameLocks noChangeAspect="1"/>
          </p:cNvGraphicFramePr>
          <p:nvPr/>
        </p:nvGraphicFramePr>
        <p:xfrm>
          <a:off x="787400" y="2924175"/>
          <a:ext cx="7302500" cy="3540125"/>
        </p:xfrm>
        <a:graphic>
          <a:graphicData uri="http://schemas.openxmlformats.org/presentationml/2006/ole">
            <mc:AlternateContent xmlns:mc="http://schemas.openxmlformats.org/markup-compatibility/2006">
              <mc:Choice xmlns:v="urn:schemas-microsoft-com:vml" Requires="v">
                <p:oleObj spid="_x0000_s140291" r:id="rId6" imgW="4310743" imgH="1884387" progId="Visio.Drawing.6">
                  <p:embed/>
                </p:oleObj>
              </mc:Choice>
              <mc:Fallback>
                <p:oleObj r:id="rId6" imgW="4310743" imgH="1884387" progId="Visio.Drawing.6">
                  <p:embed/>
                  <p:pic>
                    <p:nvPicPr>
                      <p:cNvPr id="28678" name="Object 3">
                        <a:extLst>
                          <a:ext uri="{FF2B5EF4-FFF2-40B4-BE49-F238E27FC236}">
                            <a16:creationId xmlns:a16="http://schemas.microsoft.com/office/drawing/2014/main" id="{830F4E9D-F1D5-49E2-870D-CAA7DC1DE1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7400" y="2924175"/>
                        <a:ext cx="73025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79" name="Text Box 4">
            <a:extLst>
              <a:ext uri="{FF2B5EF4-FFF2-40B4-BE49-F238E27FC236}">
                <a16:creationId xmlns:a16="http://schemas.microsoft.com/office/drawing/2014/main" id="{F42C9D29-7CE2-4D1D-9E8E-4DB39A2C6FE7}"/>
              </a:ext>
            </a:extLst>
          </p:cNvPr>
          <p:cNvSpPr txBox="1">
            <a:spLocks noChangeArrowheads="1"/>
          </p:cNvSpPr>
          <p:nvPr/>
        </p:nvSpPr>
        <p:spPr bwMode="auto">
          <a:xfrm>
            <a:off x="1403350" y="6396038"/>
            <a:ext cx="6629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4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图</a:t>
            </a:r>
            <a:r>
              <a:rPr kumimoji="1" lang="en-US" altLang="zh-CN" sz="24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8  </a:t>
            </a:r>
            <a:r>
              <a:rPr kumimoji="1" lang="zh-CN" altLang="en-US" sz="24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神经网络预测控制</a:t>
            </a: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 name="矩形 1">
            <a:extLst>
              <a:ext uri="{FF2B5EF4-FFF2-40B4-BE49-F238E27FC236}">
                <a16:creationId xmlns:a16="http://schemas.microsoft.com/office/drawing/2014/main" id="{4512B800-83EA-4126-9306-6D7827C1A8E5}"/>
              </a:ext>
            </a:extLst>
          </p:cNvPr>
          <p:cNvSpPr/>
          <p:nvPr/>
        </p:nvSpPr>
        <p:spPr>
          <a:xfrm>
            <a:off x="3995738" y="4625057"/>
            <a:ext cx="1223962" cy="89217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CB16BD8B-FA5F-4103-A203-FD41630DEE4F}"/>
              </a:ext>
            </a:extLst>
          </p:cNvPr>
          <p:cNvSpPr txBox="1">
            <a:spLocks noChangeArrowheads="1"/>
          </p:cNvSpPr>
          <p:nvPr/>
        </p:nvSpPr>
        <p:spPr bwMode="auto">
          <a:xfrm>
            <a:off x="0" y="0"/>
            <a:ext cx="9144000" cy="1619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5000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3.6  </a:t>
            </a:r>
            <a:r>
              <a:rPr kumimoji="1" lang="zh-CN" altLang="en-US" sz="3200" b="1"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神经网络自适应评判控制</a:t>
            </a:r>
          </a:p>
          <a:p>
            <a:pPr marL="0" marR="0" lvl="0" indent="0" algn="just" defTabSz="914400" rtl="0" eaLnBrk="1" fontAlgn="base" latinLnBrk="0" hangingPunct="1">
              <a:lnSpc>
                <a:spcPct val="130000"/>
              </a:lnSpc>
              <a:spcBef>
                <a:spcPct val="50000"/>
              </a:spcBef>
              <a:spcAft>
                <a:spcPct val="0"/>
              </a:spcAft>
              <a:buClrTx/>
              <a:buSzTx/>
              <a:buFontTx/>
              <a:buNone/>
              <a:tabLst/>
              <a:defRPr/>
            </a:pPr>
            <a:r>
              <a:rPr kumimoji="1" lang="zh-CN" altLang="en-US" sz="3200" b="1"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 </a:t>
            </a:r>
          </a:p>
        </p:txBody>
      </p:sp>
      <p:graphicFrame>
        <p:nvGraphicFramePr>
          <p:cNvPr id="29699" name="对象 1">
            <a:extLst>
              <a:ext uri="{FF2B5EF4-FFF2-40B4-BE49-F238E27FC236}">
                <a16:creationId xmlns:a16="http://schemas.microsoft.com/office/drawing/2014/main" id="{F00E52D3-D0A8-44BB-8AA0-8C445EAA782D}"/>
              </a:ext>
            </a:extLst>
          </p:cNvPr>
          <p:cNvGraphicFramePr>
            <a:graphicFrameLocks noChangeAspect="1"/>
          </p:cNvGraphicFramePr>
          <p:nvPr/>
        </p:nvGraphicFramePr>
        <p:xfrm>
          <a:off x="431560" y="2151220"/>
          <a:ext cx="468032" cy="341676"/>
        </p:xfrm>
        <a:graphic>
          <a:graphicData uri="http://schemas.openxmlformats.org/presentationml/2006/ole">
            <mc:AlternateContent xmlns:mc="http://schemas.openxmlformats.org/markup-compatibility/2006">
              <mc:Choice xmlns:v="urn:schemas-microsoft-com:vml" Requires="v">
                <p:oleObj spid="_x0000_s141314" name="Equation" r:id="rId4" imgW="279279" imgH="203112" progId="Equation.DSMT4">
                  <p:embed/>
                </p:oleObj>
              </mc:Choice>
              <mc:Fallback>
                <p:oleObj name="Equation" r:id="rId4" imgW="279279" imgH="203112" progId="Equation.DSMT4">
                  <p:embed/>
                  <p:pic>
                    <p:nvPicPr>
                      <p:cNvPr id="29699" name="对象 1">
                        <a:extLst>
                          <a:ext uri="{FF2B5EF4-FFF2-40B4-BE49-F238E27FC236}">
                            <a16:creationId xmlns:a16="http://schemas.microsoft.com/office/drawing/2014/main" id="{F00E52D3-D0A8-44BB-8AA0-8C445EAA78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560" y="2151220"/>
                        <a:ext cx="468032" cy="341676"/>
                      </a:xfrm>
                      <a:prstGeom prst="rect">
                        <a:avLst/>
                      </a:prstGeom>
                      <a:noFill/>
                      <a:ln>
                        <a:noFill/>
                      </a:ln>
                    </p:spPr>
                  </p:pic>
                </p:oleObj>
              </mc:Fallback>
            </mc:AlternateContent>
          </a:graphicData>
        </a:graphic>
      </p:graphicFrame>
      <p:graphicFrame>
        <p:nvGraphicFramePr>
          <p:cNvPr id="29700" name="对象 4">
            <a:extLst>
              <a:ext uri="{FF2B5EF4-FFF2-40B4-BE49-F238E27FC236}">
                <a16:creationId xmlns:a16="http://schemas.microsoft.com/office/drawing/2014/main" id="{2B65652D-D022-4480-902B-492653E747C9}"/>
              </a:ext>
            </a:extLst>
          </p:cNvPr>
          <p:cNvGraphicFramePr>
            <a:graphicFrameLocks noChangeAspect="1"/>
          </p:cNvGraphicFramePr>
          <p:nvPr/>
        </p:nvGraphicFramePr>
        <p:xfrm>
          <a:off x="418862" y="2627106"/>
          <a:ext cx="408722" cy="297838"/>
        </p:xfrm>
        <a:graphic>
          <a:graphicData uri="http://schemas.openxmlformats.org/presentationml/2006/ole">
            <mc:AlternateContent xmlns:mc="http://schemas.openxmlformats.org/markup-compatibility/2006">
              <mc:Choice xmlns:v="urn:schemas-microsoft-com:vml" Requires="v">
                <p:oleObj spid="_x0000_s141315" name="Equation" r:id="rId6" imgW="279279" imgH="203112" progId="Equation.DSMT4">
                  <p:embed/>
                </p:oleObj>
              </mc:Choice>
              <mc:Fallback>
                <p:oleObj name="Equation" r:id="rId6" imgW="279279" imgH="203112" progId="Equation.DSMT4">
                  <p:embed/>
                  <p:pic>
                    <p:nvPicPr>
                      <p:cNvPr id="29700" name="对象 4">
                        <a:extLst>
                          <a:ext uri="{FF2B5EF4-FFF2-40B4-BE49-F238E27FC236}">
                            <a16:creationId xmlns:a16="http://schemas.microsoft.com/office/drawing/2014/main" id="{2B65652D-D022-4480-902B-492653E747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862" y="2627106"/>
                        <a:ext cx="408722" cy="297838"/>
                      </a:xfrm>
                      <a:prstGeom prst="rect">
                        <a:avLst/>
                      </a:prstGeom>
                      <a:noFill/>
                      <a:ln>
                        <a:noFill/>
                      </a:ln>
                    </p:spPr>
                  </p:pic>
                </p:oleObj>
              </mc:Fallback>
            </mc:AlternateContent>
          </a:graphicData>
        </a:graphic>
      </p:graphicFrame>
      <p:sp>
        <p:nvSpPr>
          <p:cNvPr id="29701" name="矩形 1">
            <a:extLst>
              <a:ext uri="{FF2B5EF4-FFF2-40B4-BE49-F238E27FC236}">
                <a16:creationId xmlns:a16="http://schemas.microsoft.com/office/drawing/2014/main" id="{02CA9816-26FD-4675-AEA3-2E3444F22F9E}"/>
              </a:ext>
            </a:extLst>
          </p:cNvPr>
          <p:cNvSpPr>
            <a:spLocks noChangeArrowheads="1"/>
          </p:cNvSpPr>
          <p:nvPr/>
        </p:nvSpPr>
        <p:spPr bwMode="auto">
          <a:xfrm>
            <a:off x="53975" y="620713"/>
            <a:ext cx="9036050" cy="2807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5000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神经网络自适应评判控制通常由两个网络组成，如图 </a:t>
            </a:r>
            <a:r>
              <a:rPr kumimoji="0" lang="en-US" altLang="zh-CN"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9</a:t>
            </a: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所示。自适应评判网络通过不断的奖励、惩罚等再励学习，使自己逐渐成为一个合格的“</a:t>
            </a:r>
            <a:r>
              <a:rPr kumimoji="0" lang="zh-CN" altLang="en-US" sz="20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教师</a:t>
            </a: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”，学习完成后，根据系统目前的状态和外部激励反馈信号</a:t>
            </a:r>
            <a:r>
              <a:rPr kumimoji="0" lang="en-US" altLang="zh-CN" sz="2000" b="0"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r(t)</a:t>
            </a:r>
            <a:r>
              <a:rPr kumimoji="0" lang="zh-CN" altLang="en-US" sz="2000" b="0" i="1"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a:t>
            </a:r>
            <a:r>
              <a:rPr kumimoji="0" lang="zh-CN" alt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产生一个内部再励信号    ，以对目前的控制效果作出评价。控制选择网络相当于一个在内部再励信号    指导下进行学习的多层前馈神经网络控制器，该网络在进行学习后，根据编码后的系统状态，在允许控制集中选择下一步的控制作用。</a:t>
            </a:r>
          </a:p>
        </p:txBody>
      </p:sp>
      <p:graphicFrame>
        <p:nvGraphicFramePr>
          <p:cNvPr id="29702" name="Object 2">
            <a:extLst>
              <a:ext uri="{FF2B5EF4-FFF2-40B4-BE49-F238E27FC236}">
                <a16:creationId xmlns:a16="http://schemas.microsoft.com/office/drawing/2014/main" id="{C19E4A83-12D0-45D2-BD27-BFE563ADC95A}"/>
              </a:ext>
            </a:extLst>
          </p:cNvPr>
          <p:cNvGraphicFramePr>
            <a:graphicFrameLocks noChangeAspect="1"/>
          </p:cNvGraphicFramePr>
          <p:nvPr/>
        </p:nvGraphicFramePr>
        <p:xfrm>
          <a:off x="1331640" y="3431605"/>
          <a:ext cx="6129337" cy="2836862"/>
        </p:xfrm>
        <a:graphic>
          <a:graphicData uri="http://schemas.openxmlformats.org/presentationml/2006/ole">
            <mc:AlternateContent xmlns:mc="http://schemas.openxmlformats.org/markup-compatibility/2006">
              <mc:Choice xmlns:v="urn:schemas-microsoft-com:vml" Requires="v">
                <p:oleObj spid="_x0000_s141316" name="Visio" r:id="rId7" imgW="3711797" imgH="1739861" progId="Visio.Drawing.6">
                  <p:embed/>
                </p:oleObj>
              </mc:Choice>
              <mc:Fallback>
                <p:oleObj name="Visio" r:id="rId7" imgW="3711797" imgH="1739861" progId="Visio.Drawing.6">
                  <p:embed/>
                  <p:pic>
                    <p:nvPicPr>
                      <p:cNvPr id="29702" name="Object 2">
                        <a:extLst>
                          <a:ext uri="{FF2B5EF4-FFF2-40B4-BE49-F238E27FC236}">
                            <a16:creationId xmlns:a16="http://schemas.microsoft.com/office/drawing/2014/main" id="{C19E4A83-12D0-45D2-BD27-BFE563ADC9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640" y="3431605"/>
                        <a:ext cx="6129337" cy="283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3" name="Text Box 3">
            <a:extLst>
              <a:ext uri="{FF2B5EF4-FFF2-40B4-BE49-F238E27FC236}">
                <a16:creationId xmlns:a16="http://schemas.microsoft.com/office/drawing/2014/main" id="{3A032583-0D23-467B-B048-27CB4005632E}"/>
              </a:ext>
            </a:extLst>
          </p:cNvPr>
          <p:cNvSpPr txBox="1">
            <a:spLocks noChangeArrowheads="1"/>
          </p:cNvSpPr>
          <p:nvPr/>
        </p:nvSpPr>
        <p:spPr bwMode="auto">
          <a:xfrm>
            <a:off x="2574131" y="6306958"/>
            <a:ext cx="5867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图</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9</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神经网络自适应评判控制</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29704" name="文本框 1">
            <a:extLst>
              <a:ext uri="{FF2B5EF4-FFF2-40B4-BE49-F238E27FC236}">
                <a16:creationId xmlns:a16="http://schemas.microsoft.com/office/drawing/2014/main" id="{BA06B9EE-497C-498A-BBA2-3A1CB77F1FFB}"/>
              </a:ext>
            </a:extLst>
          </p:cNvPr>
          <p:cNvSpPr txBox="1">
            <a:spLocks noChangeArrowheads="1"/>
          </p:cNvSpPr>
          <p:nvPr/>
        </p:nvSpPr>
        <p:spPr bwMode="auto">
          <a:xfrm>
            <a:off x="3536677" y="3356992"/>
            <a:ext cx="4127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1</a:t>
            </a:r>
            <a:endParaRPr kumimoji="1" lang="zh-CN" altLang="en-US" sz="32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29705" name="文本框 8">
            <a:extLst>
              <a:ext uri="{FF2B5EF4-FFF2-40B4-BE49-F238E27FC236}">
                <a16:creationId xmlns:a16="http://schemas.microsoft.com/office/drawing/2014/main" id="{982C747A-5E1D-49FC-8B46-F33A25D735E3}"/>
              </a:ext>
            </a:extLst>
          </p:cNvPr>
          <p:cNvSpPr txBox="1">
            <a:spLocks noChangeArrowheads="1"/>
          </p:cNvSpPr>
          <p:nvPr/>
        </p:nvSpPr>
        <p:spPr bwMode="auto">
          <a:xfrm>
            <a:off x="3536677" y="5049267"/>
            <a:ext cx="4127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2</a:t>
            </a:r>
            <a:endParaRPr kumimoji="1" lang="zh-CN" altLang="en-US" sz="32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11" name="文本框 10">
            <a:extLst>
              <a:ext uri="{FF2B5EF4-FFF2-40B4-BE49-F238E27FC236}">
                <a16:creationId xmlns:a16="http://schemas.microsoft.com/office/drawing/2014/main" id="{FFF093BB-95F7-4958-B453-28A250D71C3A}"/>
              </a:ext>
            </a:extLst>
          </p:cNvPr>
          <p:cNvSpPr txBox="1"/>
          <p:nvPr/>
        </p:nvSpPr>
        <p:spPr>
          <a:xfrm>
            <a:off x="7380312" y="5716823"/>
            <a:ext cx="1512168"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highlight>
                  <a:srgbClr val="00FF00"/>
                </a:highlight>
                <a:uLnTx/>
                <a:uFillTx/>
                <a:latin typeface="Microsoft YaHei" panose="020B0503020204020204" pitchFamily="34" charset="-122"/>
                <a:ea typeface="Microsoft YaHei" panose="020B0503020204020204" pitchFamily="34" charset="-122"/>
                <a:cs typeface="+mn-cs"/>
              </a:rPr>
              <a:t>对比图</a:t>
            </a:r>
            <a:r>
              <a:rPr kumimoji="0" lang="en-US" altLang="zh-CN" sz="2400" b="0" i="0" u="none" strike="noStrike" kern="1200" cap="none" spc="0" normalizeH="0" baseline="0" noProof="0" dirty="0">
                <a:ln>
                  <a:noFill/>
                </a:ln>
                <a:solidFill>
                  <a:srgbClr val="000000"/>
                </a:solidFill>
                <a:effectLst/>
                <a:highlight>
                  <a:srgbClr val="00FF00"/>
                </a:highlight>
                <a:uLnTx/>
                <a:uFillTx/>
                <a:latin typeface="Microsoft YaHei" panose="020B0503020204020204" pitchFamily="34" charset="-122"/>
                <a:ea typeface="Microsoft YaHei" panose="020B0503020204020204" pitchFamily="34" charset="-122"/>
                <a:cs typeface="+mn-cs"/>
              </a:rPr>
              <a:t>3b</a:t>
            </a:r>
            <a:endParaRPr kumimoji="0" lang="zh-CN" altLang="en-US" sz="2400" b="0"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宋体" panose="02010600030101010101" pitchFamily="2" charset="-122"/>
              <a:cs typeface="+mn-cs"/>
            </a:endParaRPr>
          </a:p>
        </p:txBody>
      </p:sp>
      <p:sp>
        <p:nvSpPr>
          <p:cNvPr id="12" name="文本框 11">
            <a:extLst>
              <a:ext uri="{FF2B5EF4-FFF2-40B4-BE49-F238E27FC236}">
                <a16:creationId xmlns:a16="http://schemas.microsoft.com/office/drawing/2014/main" id="{FEB107CC-6D1A-4BF5-A691-1F964FA74222}"/>
              </a:ext>
            </a:extLst>
          </p:cNvPr>
          <p:cNvSpPr txBox="1"/>
          <p:nvPr/>
        </p:nvSpPr>
        <p:spPr>
          <a:xfrm>
            <a:off x="179512" y="3613366"/>
            <a:ext cx="2304256" cy="873957"/>
          </a:xfrm>
          <a:prstGeom prst="rect">
            <a:avLst/>
          </a:prstGeom>
          <a:solidFill>
            <a:srgbClr val="00B0F0"/>
          </a:solid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特点：</a:t>
            </a:r>
            <a:endParaRPr kumimoji="0" lang="en-US" altLang="zh-CN" sz="1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神经网络充当监督者</a:t>
            </a:r>
            <a:endParaRPr kumimoji="0" lang="zh-CN" altLang="en-US" sz="18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4"/>
          <p:cNvSpPr>
            <a:spLocks noChangeArrowheads="1"/>
          </p:cNvSpPr>
          <p:nvPr/>
        </p:nvSpPr>
        <p:spPr bwMode="auto">
          <a:xfrm>
            <a:off x="4043363" y="3333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endParaRPr lang="zh-CN" altLang="en-US" sz="1800"/>
          </a:p>
        </p:txBody>
      </p:sp>
      <p:sp>
        <p:nvSpPr>
          <p:cNvPr id="2" name="矩形 1"/>
          <p:cNvSpPr/>
          <p:nvPr/>
        </p:nvSpPr>
        <p:spPr>
          <a:xfrm>
            <a:off x="1356603" y="118630"/>
            <a:ext cx="3068469" cy="584775"/>
          </a:xfrm>
          <a:prstGeom prst="rect">
            <a:avLst/>
          </a:prstGeom>
        </p:spPr>
        <p:txBody>
          <a:bodyPr wrap="none">
            <a:spAutoFit/>
          </a:bodyPr>
          <a:lstStyle/>
          <a:p>
            <a:pPr algn="just" eaLnBrk="1" hangingPunct="1">
              <a:spcBef>
                <a:spcPct val="50000"/>
              </a:spcBef>
              <a:defRPr/>
            </a:pPr>
            <a:r>
              <a:rPr kumimoji="1" lang="zh-CN" altLang="en-US" sz="3200" b="1" dirty="0">
                <a:effectLst>
                  <a:outerShdw blurRad="38100" dist="38100" dir="2700000" algn="tl">
                    <a:srgbClr val="C0C0C0"/>
                  </a:outerShdw>
                </a:effectLst>
                <a:latin typeface="Times New Roman" charset="0"/>
              </a:rPr>
              <a:t>模糊集合的运算</a:t>
            </a:r>
          </a:p>
        </p:txBody>
      </p:sp>
      <p:sp>
        <p:nvSpPr>
          <p:cNvPr id="5" name="Rectangle 2"/>
          <p:cNvSpPr>
            <a:spLocks noChangeArrowheads="1"/>
          </p:cNvSpPr>
          <p:nvPr/>
        </p:nvSpPr>
        <p:spPr bwMode="auto">
          <a:xfrm>
            <a:off x="683568" y="1083535"/>
            <a:ext cx="8820472" cy="3570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indent="-171450">
              <a:tabLst>
                <a:tab pos="447675" algn="l"/>
              </a:tabLst>
              <a:defRPr kumimoji="1" sz="2400">
                <a:solidFill>
                  <a:schemeClr val="tx1"/>
                </a:solidFill>
                <a:latin typeface="Times New Roman" charset="0"/>
                <a:ea typeface="宋体" charset="-122"/>
              </a:defRPr>
            </a:lvl1pPr>
            <a:lvl2pPr>
              <a:tabLst>
                <a:tab pos="447675" algn="l"/>
              </a:tabLst>
              <a:defRPr kumimoji="1" sz="2400">
                <a:solidFill>
                  <a:schemeClr val="tx1"/>
                </a:solidFill>
                <a:latin typeface="Times New Roman" charset="0"/>
                <a:ea typeface="宋体" charset="-122"/>
              </a:defRPr>
            </a:lvl2pPr>
            <a:lvl3pPr>
              <a:tabLst>
                <a:tab pos="447675" algn="l"/>
              </a:tabLst>
              <a:defRPr kumimoji="1" sz="2400">
                <a:solidFill>
                  <a:schemeClr val="tx1"/>
                </a:solidFill>
                <a:latin typeface="Times New Roman" charset="0"/>
                <a:ea typeface="宋体" charset="-122"/>
              </a:defRPr>
            </a:lvl3pPr>
            <a:lvl4pPr>
              <a:tabLst>
                <a:tab pos="447675" algn="l"/>
              </a:tabLst>
              <a:defRPr kumimoji="1" sz="2400">
                <a:solidFill>
                  <a:schemeClr val="tx1"/>
                </a:solidFill>
                <a:latin typeface="Times New Roman" charset="0"/>
                <a:ea typeface="宋体" charset="-122"/>
              </a:defRPr>
            </a:lvl4pPr>
            <a:lvl5pPr>
              <a:tabLst>
                <a:tab pos="447675" algn="l"/>
              </a:tabLst>
              <a:defRPr kumimoji="1" sz="2400">
                <a:solidFill>
                  <a:schemeClr val="tx1"/>
                </a:solidFill>
                <a:latin typeface="Times New Roman" charset="0"/>
                <a:ea typeface="宋体" charset="-122"/>
              </a:defRPr>
            </a:lvl5pPr>
            <a:lvl6pPr fontAlgn="base">
              <a:spcBef>
                <a:spcPct val="0"/>
              </a:spcBef>
              <a:spcAft>
                <a:spcPct val="0"/>
              </a:spcAft>
              <a:tabLst>
                <a:tab pos="447675" algn="l"/>
              </a:tabLst>
              <a:defRPr kumimoji="1" sz="2400">
                <a:solidFill>
                  <a:schemeClr val="tx1"/>
                </a:solidFill>
                <a:latin typeface="Times New Roman" charset="0"/>
                <a:ea typeface="宋体" charset="-122"/>
              </a:defRPr>
            </a:lvl6pPr>
            <a:lvl7pPr fontAlgn="base">
              <a:spcBef>
                <a:spcPct val="0"/>
              </a:spcBef>
              <a:spcAft>
                <a:spcPct val="0"/>
              </a:spcAft>
              <a:tabLst>
                <a:tab pos="447675" algn="l"/>
              </a:tabLst>
              <a:defRPr kumimoji="1" sz="2400">
                <a:solidFill>
                  <a:schemeClr val="tx1"/>
                </a:solidFill>
                <a:latin typeface="Times New Roman" charset="0"/>
                <a:ea typeface="宋体" charset="-122"/>
              </a:defRPr>
            </a:lvl7pPr>
            <a:lvl8pPr fontAlgn="base">
              <a:spcBef>
                <a:spcPct val="0"/>
              </a:spcBef>
              <a:spcAft>
                <a:spcPct val="0"/>
              </a:spcAft>
              <a:tabLst>
                <a:tab pos="447675" algn="l"/>
              </a:tabLst>
              <a:defRPr kumimoji="1" sz="2400">
                <a:solidFill>
                  <a:schemeClr val="tx1"/>
                </a:solidFill>
                <a:latin typeface="Times New Roman" charset="0"/>
                <a:ea typeface="宋体" charset="-122"/>
              </a:defRPr>
            </a:lvl8pPr>
            <a:lvl9pPr fontAlgn="base">
              <a:spcBef>
                <a:spcPct val="0"/>
              </a:spcBef>
              <a:spcAft>
                <a:spcPct val="0"/>
              </a:spcAft>
              <a:tabLst>
                <a:tab pos="447675" algn="l"/>
              </a:tabLst>
              <a:defRPr kumimoji="1" sz="2400">
                <a:solidFill>
                  <a:schemeClr val="tx1"/>
                </a:solidFill>
                <a:latin typeface="Times New Roman" charset="0"/>
                <a:ea typeface="宋体" charset="-122"/>
              </a:defRPr>
            </a:lvl9pPr>
          </a:lstStyle>
          <a:p>
            <a:pPr algn="just">
              <a:defRPr/>
            </a:pPr>
            <a:r>
              <a:rPr lang="en-US" altLang="zh-CN" sz="2800" b="1" dirty="0"/>
              <a:t>4)   </a:t>
            </a:r>
            <a:r>
              <a:rPr lang="zh-CN" altLang="en-US" sz="2800" b="1" dirty="0"/>
              <a:t>模糊集合的并集</a:t>
            </a:r>
          </a:p>
          <a:p>
            <a:pPr algn="just">
              <a:lnSpc>
                <a:spcPct val="120000"/>
              </a:lnSpc>
              <a:defRPr/>
            </a:pPr>
            <a:r>
              <a:rPr lang="zh-CN" altLang="en-US" dirty="0"/>
              <a:t>若有三个模糊集合</a:t>
            </a:r>
            <a:r>
              <a:rPr lang="en-US" altLang="zh-CN" dirty="0"/>
              <a:t>A</a:t>
            </a:r>
            <a:r>
              <a:rPr lang="zh-CN" altLang="en-US" dirty="0"/>
              <a:t>、</a:t>
            </a:r>
            <a:r>
              <a:rPr lang="en-US" altLang="zh-CN" dirty="0"/>
              <a:t>B</a:t>
            </a:r>
            <a:r>
              <a:rPr lang="zh-CN" altLang="en-US" dirty="0"/>
              <a:t>和</a:t>
            </a:r>
            <a:r>
              <a:rPr lang="en-US" altLang="zh-CN" dirty="0"/>
              <a:t>C</a:t>
            </a:r>
            <a:r>
              <a:rPr lang="zh-CN" altLang="en-US" dirty="0"/>
              <a:t>，对于所有的</a:t>
            </a:r>
            <a:r>
              <a:rPr lang="en-US" altLang="zh-CN" dirty="0" err="1"/>
              <a:t>x</a:t>
            </a:r>
            <a:r>
              <a:rPr lang="en-US" altLang="zh-CN" dirty="0" err="1">
                <a:sym typeface="Symbol" charset="2"/>
              </a:rPr>
              <a:t></a:t>
            </a:r>
            <a:r>
              <a:rPr lang="en-US" altLang="zh-CN" dirty="0" err="1"/>
              <a:t>U</a:t>
            </a:r>
            <a:r>
              <a:rPr lang="zh-CN" altLang="en-US" dirty="0">
                <a:sym typeface="Symbol" charset="2"/>
              </a:rPr>
              <a:t>，均有</a:t>
            </a:r>
          </a:p>
          <a:p>
            <a:pPr algn="ctr">
              <a:lnSpc>
                <a:spcPct val="120000"/>
              </a:lnSpc>
              <a:defRPr/>
            </a:pPr>
            <a:r>
              <a:rPr lang="zh-CN" altLang="en-US" i="1" dirty="0">
                <a:sym typeface="Symbol" charset="2"/>
              </a:rPr>
              <a:t></a:t>
            </a:r>
            <a:r>
              <a:rPr lang="en-US" altLang="zh-CN" baseline="-30000" dirty="0"/>
              <a:t>C</a:t>
            </a:r>
            <a:r>
              <a:rPr lang="en-US" altLang="zh-CN" dirty="0">
                <a:sym typeface="Symbol" charset="2"/>
              </a:rPr>
              <a:t>(</a:t>
            </a:r>
            <a:r>
              <a:rPr lang="en-US" altLang="zh-CN" i="1" dirty="0">
                <a:sym typeface="Symbol" charset="2"/>
              </a:rPr>
              <a:t>x</a:t>
            </a:r>
            <a:r>
              <a:rPr lang="en-US" altLang="zh-CN" dirty="0">
                <a:sym typeface="Symbol" charset="2"/>
              </a:rPr>
              <a:t>)=</a:t>
            </a:r>
            <a:r>
              <a:rPr lang="en-US" altLang="zh-CN" i="1" dirty="0">
                <a:sym typeface="Symbol" charset="2"/>
              </a:rPr>
              <a:t></a:t>
            </a:r>
            <a:r>
              <a:rPr lang="en-US" altLang="zh-CN" baseline="-30000" dirty="0"/>
              <a:t>A</a:t>
            </a:r>
            <a:r>
              <a:rPr lang="en-US" altLang="zh-CN" dirty="0">
                <a:sym typeface="Symbol" charset="2"/>
              </a:rPr>
              <a:t>(</a:t>
            </a:r>
            <a:r>
              <a:rPr lang="en-US" altLang="zh-CN" i="1" dirty="0">
                <a:sym typeface="Symbol" charset="2"/>
              </a:rPr>
              <a:t>x</a:t>
            </a:r>
            <a:r>
              <a:rPr lang="en-US" altLang="zh-CN" dirty="0">
                <a:sym typeface="Symbol" charset="2"/>
              </a:rPr>
              <a:t>)</a:t>
            </a:r>
            <a:r>
              <a:rPr lang="en-US" altLang="zh-CN" i="1" dirty="0">
                <a:sym typeface="Symbol" charset="2"/>
              </a:rPr>
              <a:t></a:t>
            </a:r>
            <a:r>
              <a:rPr lang="en-US" altLang="zh-CN" baseline="-30000" dirty="0"/>
              <a:t>B</a:t>
            </a:r>
            <a:r>
              <a:rPr lang="en-US" altLang="zh-CN" dirty="0">
                <a:sym typeface="Symbol" charset="2"/>
              </a:rPr>
              <a:t>(</a:t>
            </a:r>
            <a:r>
              <a:rPr lang="en-US" altLang="zh-CN" i="1" dirty="0">
                <a:sym typeface="Symbol" charset="2"/>
              </a:rPr>
              <a:t>x</a:t>
            </a:r>
            <a:r>
              <a:rPr lang="en-US" altLang="zh-CN" dirty="0">
                <a:sym typeface="Symbol" charset="2"/>
              </a:rPr>
              <a:t>)=max[</a:t>
            </a:r>
            <a:r>
              <a:rPr lang="en-US" altLang="zh-CN" i="1" dirty="0">
                <a:sym typeface="Symbol" charset="2"/>
              </a:rPr>
              <a:t></a:t>
            </a:r>
            <a:r>
              <a:rPr lang="en-US" altLang="zh-CN" baseline="-30000" dirty="0"/>
              <a:t>A</a:t>
            </a:r>
            <a:r>
              <a:rPr lang="en-US" altLang="zh-CN" dirty="0">
                <a:sym typeface="Symbol" charset="2"/>
              </a:rPr>
              <a:t>(</a:t>
            </a:r>
            <a:r>
              <a:rPr lang="en-US" altLang="zh-CN" i="1" dirty="0">
                <a:sym typeface="Symbol" charset="2"/>
              </a:rPr>
              <a:t>x</a:t>
            </a:r>
            <a:r>
              <a:rPr lang="en-US" altLang="zh-CN" dirty="0">
                <a:sym typeface="Symbol" charset="2"/>
              </a:rPr>
              <a:t>),</a:t>
            </a:r>
            <a:r>
              <a:rPr lang="en-US" altLang="zh-CN" i="1" dirty="0">
                <a:sym typeface="Symbol" charset="2"/>
              </a:rPr>
              <a:t></a:t>
            </a:r>
            <a:r>
              <a:rPr lang="en-US" altLang="zh-CN" baseline="-30000" dirty="0"/>
              <a:t>B</a:t>
            </a:r>
            <a:r>
              <a:rPr lang="en-US" altLang="zh-CN" dirty="0">
                <a:sym typeface="Symbol" charset="2"/>
              </a:rPr>
              <a:t>(</a:t>
            </a:r>
            <a:r>
              <a:rPr lang="en-US" altLang="zh-CN" i="1" dirty="0">
                <a:sym typeface="Symbol" charset="2"/>
              </a:rPr>
              <a:t>x</a:t>
            </a:r>
            <a:r>
              <a:rPr lang="en-US" altLang="zh-CN" dirty="0">
                <a:sym typeface="Symbol" charset="2"/>
              </a:rPr>
              <a:t>)]</a:t>
            </a:r>
          </a:p>
          <a:p>
            <a:pPr algn="just">
              <a:lnSpc>
                <a:spcPct val="120000"/>
              </a:lnSpc>
              <a:defRPr/>
            </a:pPr>
            <a:r>
              <a:rPr lang="zh-CN" altLang="en-US" dirty="0">
                <a:sym typeface="Symbol" charset="2"/>
              </a:rPr>
              <a:t>则称模糊集合</a:t>
            </a:r>
            <a:r>
              <a:rPr lang="en-US" altLang="zh-CN" dirty="0">
                <a:sym typeface="Symbol" charset="2"/>
              </a:rPr>
              <a:t>C</a:t>
            </a:r>
            <a:r>
              <a:rPr lang="zh-CN" altLang="en-US" dirty="0">
                <a:sym typeface="Symbol" charset="2"/>
              </a:rPr>
              <a:t>为</a:t>
            </a:r>
            <a:r>
              <a:rPr lang="en-US" altLang="zh-CN" dirty="0">
                <a:sym typeface="Symbol" charset="2"/>
              </a:rPr>
              <a:t>A</a:t>
            </a:r>
            <a:r>
              <a:rPr lang="zh-CN" altLang="en-US" dirty="0">
                <a:sym typeface="Symbol" charset="2"/>
              </a:rPr>
              <a:t>与</a:t>
            </a:r>
            <a:r>
              <a:rPr lang="en-US" altLang="zh-CN" dirty="0">
                <a:sym typeface="Symbol" charset="2"/>
              </a:rPr>
              <a:t>B</a:t>
            </a:r>
            <a:r>
              <a:rPr lang="zh-CN" altLang="en-US" dirty="0">
                <a:sym typeface="Symbol" charset="2"/>
              </a:rPr>
              <a:t>的并集，记作</a:t>
            </a:r>
            <a:r>
              <a:rPr lang="en-US" altLang="zh-CN" dirty="0">
                <a:sym typeface="Symbol" charset="2"/>
              </a:rPr>
              <a:t>C=A</a:t>
            </a:r>
            <a:r>
              <a:rPr lang="en-US" altLang="zh-CN" dirty="0"/>
              <a:t>B</a:t>
            </a:r>
            <a:r>
              <a:rPr lang="zh-CN" altLang="en-US" dirty="0">
                <a:sym typeface="Symbol" charset="2"/>
              </a:rPr>
              <a:t>。</a:t>
            </a:r>
            <a:endParaRPr lang="en-US" altLang="zh-CN" dirty="0">
              <a:sym typeface="Symbol" charset="2"/>
            </a:endParaRPr>
          </a:p>
          <a:p>
            <a:pPr algn="just">
              <a:defRPr/>
            </a:pPr>
            <a:r>
              <a:rPr lang="en-US" altLang="zh-CN" sz="2800" b="1" dirty="0">
                <a:sym typeface="Symbol" charset="2"/>
              </a:rPr>
              <a:t>5)   </a:t>
            </a:r>
            <a:r>
              <a:rPr lang="zh-CN" altLang="en-US" sz="2800" b="1" dirty="0">
                <a:sym typeface="Symbol" charset="2"/>
              </a:rPr>
              <a:t>模糊集合的交集</a:t>
            </a:r>
          </a:p>
          <a:p>
            <a:pPr algn="just">
              <a:lnSpc>
                <a:spcPct val="120000"/>
              </a:lnSpc>
              <a:defRPr/>
            </a:pPr>
            <a:r>
              <a:rPr lang="zh-CN" altLang="en-US" dirty="0">
                <a:sym typeface="Symbol" charset="2"/>
              </a:rPr>
              <a:t>若有三个模糊集合</a:t>
            </a:r>
            <a:r>
              <a:rPr lang="en-US" altLang="zh-CN" dirty="0">
                <a:sym typeface="Symbol" charset="2"/>
              </a:rPr>
              <a:t>A</a:t>
            </a:r>
            <a:r>
              <a:rPr lang="zh-CN" altLang="en-US" dirty="0">
                <a:sym typeface="Symbol" charset="2"/>
              </a:rPr>
              <a:t>、</a:t>
            </a:r>
            <a:r>
              <a:rPr lang="en-US" altLang="zh-CN" dirty="0">
                <a:sym typeface="Symbol" charset="2"/>
              </a:rPr>
              <a:t>B</a:t>
            </a:r>
            <a:r>
              <a:rPr lang="zh-CN" altLang="en-US" dirty="0">
                <a:sym typeface="Symbol" charset="2"/>
              </a:rPr>
              <a:t>和</a:t>
            </a:r>
            <a:r>
              <a:rPr lang="en-US" altLang="zh-CN" dirty="0">
                <a:sym typeface="Symbol" charset="2"/>
              </a:rPr>
              <a:t>C</a:t>
            </a:r>
            <a:r>
              <a:rPr lang="zh-CN" altLang="en-US" dirty="0">
                <a:sym typeface="Symbol" charset="2"/>
              </a:rPr>
              <a:t>，对于所有的</a:t>
            </a:r>
            <a:r>
              <a:rPr lang="en-US" altLang="zh-CN" dirty="0" err="1">
                <a:sym typeface="Symbol" charset="2"/>
              </a:rPr>
              <a:t>x</a:t>
            </a:r>
            <a:r>
              <a:rPr lang="en-US" altLang="zh-CN" dirty="0" err="1"/>
              <a:t>U</a:t>
            </a:r>
            <a:r>
              <a:rPr lang="zh-CN" altLang="en-US" dirty="0">
                <a:sym typeface="Symbol" charset="2"/>
              </a:rPr>
              <a:t>，均有</a:t>
            </a:r>
          </a:p>
          <a:p>
            <a:pPr algn="ctr">
              <a:lnSpc>
                <a:spcPct val="120000"/>
              </a:lnSpc>
              <a:defRPr/>
            </a:pPr>
            <a:r>
              <a:rPr lang="zh-CN" altLang="en-US" i="1" dirty="0">
                <a:sym typeface="Symbol" charset="2"/>
              </a:rPr>
              <a:t></a:t>
            </a:r>
            <a:r>
              <a:rPr lang="en-US" altLang="zh-CN" baseline="-25000" dirty="0"/>
              <a:t>C</a:t>
            </a:r>
            <a:r>
              <a:rPr lang="en-US" altLang="zh-CN" dirty="0">
                <a:sym typeface="Symbol" charset="2"/>
              </a:rPr>
              <a:t>(</a:t>
            </a:r>
            <a:r>
              <a:rPr lang="en-US" altLang="zh-CN" i="1" dirty="0">
                <a:sym typeface="Symbol" charset="2"/>
              </a:rPr>
              <a:t>x</a:t>
            </a:r>
            <a:r>
              <a:rPr lang="en-US" altLang="zh-CN" dirty="0">
                <a:sym typeface="Symbol" charset="2"/>
              </a:rPr>
              <a:t>)=</a:t>
            </a:r>
            <a:r>
              <a:rPr lang="en-US" altLang="zh-CN" i="1" dirty="0">
                <a:sym typeface="Symbol" charset="2"/>
              </a:rPr>
              <a:t></a:t>
            </a:r>
            <a:r>
              <a:rPr lang="en-US" altLang="zh-CN" baseline="-25000" dirty="0"/>
              <a:t>A</a:t>
            </a:r>
            <a:r>
              <a:rPr lang="en-US" altLang="zh-CN" dirty="0">
                <a:sym typeface="Symbol" charset="2"/>
              </a:rPr>
              <a:t>(</a:t>
            </a:r>
            <a:r>
              <a:rPr lang="en-US" altLang="zh-CN" i="1" dirty="0">
                <a:sym typeface="Symbol" charset="2"/>
              </a:rPr>
              <a:t>x</a:t>
            </a:r>
            <a:r>
              <a:rPr lang="en-US" altLang="zh-CN" dirty="0">
                <a:sym typeface="Symbol" charset="2"/>
              </a:rPr>
              <a:t>)</a:t>
            </a:r>
            <a:r>
              <a:rPr lang="en-US" altLang="zh-CN" i="1" dirty="0">
                <a:sym typeface="Symbol" charset="2"/>
              </a:rPr>
              <a:t></a:t>
            </a:r>
            <a:r>
              <a:rPr lang="en-US" altLang="zh-CN" baseline="-25000" dirty="0"/>
              <a:t>B</a:t>
            </a:r>
            <a:r>
              <a:rPr lang="en-US" altLang="zh-CN" dirty="0">
                <a:sym typeface="Symbol" charset="2"/>
              </a:rPr>
              <a:t>(</a:t>
            </a:r>
            <a:r>
              <a:rPr lang="en-US" altLang="zh-CN" i="1" dirty="0">
                <a:sym typeface="Symbol" charset="2"/>
              </a:rPr>
              <a:t>x</a:t>
            </a:r>
            <a:r>
              <a:rPr lang="en-US" altLang="zh-CN" dirty="0">
                <a:sym typeface="Symbol" charset="2"/>
              </a:rPr>
              <a:t>)=min[</a:t>
            </a:r>
            <a:r>
              <a:rPr lang="en-US" altLang="zh-CN" i="1" dirty="0">
                <a:sym typeface="Symbol" charset="2"/>
              </a:rPr>
              <a:t></a:t>
            </a:r>
            <a:r>
              <a:rPr lang="en-US" altLang="zh-CN" baseline="-25000" dirty="0"/>
              <a:t>A</a:t>
            </a:r>
            <a:r>
              <a:rPr lang="en-US" altLang="zh-CN" dirty="0">
                <a:sym typeface="Symbol" charset="2"/>
              </a:rPr>
              <a:t>(</a:t>
            </a:r>
            <a:r>
              <a:rPr lang="en-US" altLang="zh-CN" i="1" dirty="0">
                <a:sym typeface="Symbol" charset="2"/>
              </a:rPr>
              <a:t>x</a:t>
            </a:r>
            <a:r>
              <a:rPr lang="en-US" altLang="zh-CN" dirty="0">
                <a:sym typeface="Symbol" charset="2"/>
              </a:rPr>
              <a:t>),</a:t>
            </a:r>
            <a:r>
              <a:rPr lang="en-US" altLang="zh-CN" i="1" dirty="0">
                <a:sym typeface="Symbol" charset="2"/>
              </a:rPr>
              <a:t></a:t>
            </a:r>
            <a:r>
              <a:rPr lang="en-US" altLang="zh-CN" baseline="-25000" dirty="0"/>
              <a:t>B</a:t>
            </a:r>
            <a:r>
              <a:rPr lang="en-US" altLang="zh-CN" dirty="0">
                <a:sym typeface="Symbol" charset="2"/>
              </a:rPr>
              <a:t>(</a:t>
            </a:r>
            <a:r>
              <a:rPr lang="en-US" altLang="zh-CN" i="1" dirty="0">
                <a:sym typeface="Symbol" charset="2"/>
              </a:rPr>
              <a:t>x</a:t>
            </a:r>
            <a:r>
              <a:rPr lang="en-US" altLang="zh-CN" dirty="0">
                <a:sym typeface="Symbol" charset="2"/>
              </a:rPr>
              <a:t>)]</a:t>
            </a:r>
          </a:p>
          <a:p>
            <a:pPr algn="just">
              <a:lnSpc>
                <a:spcPct val="120000"/>
              </a:lnSpc>
              <a:defRPr/>
            </a:pPr>
            <a:r>
              <a:rPr lang="zh-CN" altLang="en-US" dirty="0">
                <a:sym typeface="Symbol" charset="2"/>
              </a:rPr>
              <a:t>则称模糊集合</a:t>
            </a:r>
            <a:r>
              <a:rPr lang="en-US" altLang="zh-CN" dirty="0">
                <a:sym typeface="Symbol" charset="2"/>
              </a:rPr>
              <a:t>C</a:t>
            </a:r>
            <a:r>
              <a:rPr lang="zh-CN" altLang="en-US" dirty="0">
                <a:sym typeface="Symbol" charset="2"/>
              </a:rPr>
              <a:t>为</a:t>
            </a:r>
            <a:r>
              <a:rPr lang="en-US" altLang="zh-CN" dirty="0">
                <a:sym typeface="Symbol" charset="2"/>
              </a:rPr>
              <a:t>A</a:t>
            </a:r>
            <a:r>
              <a:rPr lang="zh-CN" altLang="en-US" dirty="0">
                <a:sym typeface="Symbol" charset="2"/>
              </a:rPr>
              <a:t>与</a:t>
            </a:r>
            <a:r>
              <a:rPr lang="en-US" altLang="zh-CN" dirty="0">
                <a:sym typeface="Symbol" charset="2"/>
              </a:rPr>
              <a:t>B</a:t>
            </a:r>
            <a:r>
              <a:rPr lang="zh-CN" altLang="en-US" dirty="0">
                <a:sym typeface="Symbol" charset="2"/>
              </a:rPr>
              <a:t>的交集，记作</a:t>
            </a:r>
            <a:r>
              <a:rPr lang="en-US" altLang="zh-CN" dirty="0">
                <a:sym typeface="Symbol" charset="2"/>
              </a:rPr>
              <a:t>C=A</a:t>
            </a:r>
            <a:r>
              <a:rPr lang="en-US" altLang="zh-CN" dirty="0"/>
              <a:t>B</a:t>
            </a:r>
            <a:r>
              <a:rPr lang="zh-CN" altLang="en-US" dirty="0">
                <a:sym typeface="Symbol" charset="2"/>
              </a:rPr>
              <a:t>。</a:t>
            </a:r>
          </a:p>
        </p:txBody>
      </p:sp>
      <p:pic>
        <p:nvPicPr>
          <p:cNvPr id="3" name="图片 2">
            <a:extLst>
              <a:ext uri="{FF2B5EF4-FFF2-40B4-BE49-F238E27FC236}">
                <a16:creationId xmlns:a16="http://schemas.microsoft.com/office/drawing/2014/main" id="{02A19A1D-D279-47F7-B8DD-1A108E76257B}"/>
              </a:ext>
            </a:extLst>
          </p:cNvPr>
          <p:cNvPicPr>
            <a:picLocks noChangeAspect="1"/>
          </p:cNvPicPr>
          <p:nvPr/>
        </p:nvPicPr>
        <p:blipFill>
          <a:blip r:embed="rId2"/>
          <a:stretch>
            <a:fillRect/>
          </a:stretch>
        </p:blipFill>
        <p:spPr>
          <a:xfrm>
            <a:off x="5436096" y="4628414"/>
            <a:ext cx="3358543" cy="2230312"/>
          </a:xfrm>
          <a:prstGeom prst="rect">
            <a:avLst/>
          </a:prstGeom>
        </p:spPr>
      </p:pic>
      <p:sp>
        <p:nvSpPr>
          <p:cNvPr id="4" name="文本框 3">
            <a:extLst>
              <a:ext uri="{FF2B5EF4-FFF2-40B4-BE49-F238E27FC236}">
                <a16:creationId xmlns:a16="http://schemas.microsoft.com/office/drawing/2014/main" id="{CB2C77F3-A776-4A6C-B71C-6D04086AE5B8}"/>
              </a:ext>
            </a:extLst>
          </p:cNvPr>
          <p:cNvSpPr txBox="1"/>
          <p:nvPr/>
        </p:nvSpPr>
        <p:spPr>
          <a:xfrm flipH="1">
            <a:off x="766602" y="4829935"/>
            <a:ext cx="4248472" cy="1569660"/>
          </a:xfrm>
          <a:prstGeom prst="rect">
            <a:avLst/>
          </a:prstGeom>
          <a:solidFill>
            <a:srgbClr val="FFFF00"/>
          </a:solidFill>
        </p:spPr>
        <p:txBody>
          <a:bodyPr wrap="square" rtlCol="0">
            <a:spAutoFit/>
          </a:bodyPr>
          <a:lstStyle/>
          <a:p>
            <a:r>
              <a:rPr kumimoji="1" lang="en-US" altLang="zh-CN" sz="2400" b="1" dirty="0">
                <a:solidFill>
                  <a:srgbClr val="C00000"/>
                </a:solidFill>
                <a:latin typeface="Microsoft YaHei" panose="020B0503020204020204" pitchFamily="34" charset="-122"/>
                <a:ea typeface="Microsoft YaHei" panose="020B0503020204020204" pitchFamily="34" charset="-122"/>
              </a:rPr>
              <a:t>A</a:t>
            </a:r>
            <a:r>
              <a:rPr kumimoji="1" lang="zh-CN" altLang="en-US" sz="2400" b="1" dirty="0">
                <a:solidFill>
                  <a:srgbClr val="C00000"/>
                </a:solidFill>
                <a:latin typeface="Microsoft YaHei" panose="020B0503020204020204" pitchFamily="34" charset="-122"/>
                <a:ea typeface="Microsoft YaHei" panose="020B0503020204020204" pitchFamily="34" charset="-122"/>
              </a:rPr>
              <a:t>与</a:t>
            </a:r>
            <a:r>
              <a:rPr kumimoji="1" lang="en-US" altLang="zh-CN" sz="2400" b="1" dirty="0">
                <a:solidFill>
                  <a:srgbClr val="C00000"/>
                </a:solidFill>
                <a:latin typeface="Microsoft YaHei" panose="020B0503020204020204" pitchFamily="34" charset="-122"/>
                <a:ea typeface="Microsoft YaHei" panose="020B0503020204020204" pitchFamily="34" charset="-122"/>
              </a:rPr>
              <a:t>B</a:t>
            </a:r>
            <a:r>
              <a:rPr kumimoji="1" lang="zh-CN" altLang="en-US" sz="2400" b="1" dirty="0">
                <a:solidFill>
                  <a:srgbClr val="C00000"/>
                </a:solidFill>
                <a:latin typeface="Microsoft YaHei" panose="020B0503020204020204" pitchFamily="34" charset="-122"/>
                <a:ea typeface="Microsoft YaHei" panose="020B0503020204020204" pitchFamily="34" charset="-122"/>
              </a:rPr>
              <a:t>的并集就是哪个曲线在“上”就取哪个</a:t>
            </a:r>
            <a:endParaRPr kumimoji="1" lang="en-US" altLang="zh-CN" sz="2400" b="1" dirty="0">
              <a:solidFill>
                <a:srgbClr val="C00000"/>
              </a:solidFill>
              <a:latin typeface="Microsoft YaHei" panose="020B0503020204020204" pitchFamily="34" charset="-122"/>
              <a:ea typeface="Microsoft YaHei" panose="020B0503020204020204" pitchFamily="34" charset="-122"/>
            </a:endParaRPr>
          </a:p>
          <a:p>
            <a:r>
              <a:rPr kumimoji="1" lang="en-US" altLang="zh-CN" sz="2400" b="1" dirty="0">
                <a:solidFill>
                  <a:srgbClr val="C00000"/>
                </a:solidFill>
                <a:latin typeface="Microsoft YaHei" panose="020B0503020204020204" pitchFamily="34" charset="-122"/>
                <a:ea typeface="Microsoft YaHei" panose="020B0503020204020204" pitchFamily="34" charset="-122"/>
              </a:rPr>
              <a:t>A</a:t>
            </a:r>
            <a:r>
              <a:rPr kumimoji="1" lang="zh-CN" altLang="en-US" sz="2400" b="1" dirty="0">
                <a:solidFill>
                  <a:srgbClr val="C00000"/>
                </a:solidFill>
                <a:latin typeface="Microsoft YaHei" panose="020B0503020204020204" pitchFamily="34" charset="-122"/>
                <a:ea typeface="Microsoft YaHei" panose="020B0503020204020204" pitchFamily="34" charset="-122"/>
              </a:rPr>
              <a:t>与</a:t>
            </a:r>
            <a:r>
              <a:rPr kumimoji="1" lang="en-US" altLang="zh-CN" sz="2400" b="1" dirty="0">
                <a:solidFill>
                  <a:srgbClr val="C00000"/>
                </a:solidFill>
                <a:latin typeface="Microsoft YaHei" panose="020B0503020204020204" pitchFamily="34" charset="-122"/>
                <a:ea typeface="Microsoft YaHei" panose="020B0503020204020204" pitchFamily="34" charset="-122"/>
              </a:rPr>
              <a:t>B</a:t>
            </a:r>
            <a:r>
              <a:rPr kumimoji="1" lang="zh-CN" altLang="en-US" sz="2400" b="1" dirty="0">
                <a:solidFill>
                  <a:srgbClr val="C00000"/>
                </a:solidFill>
                <a:latin typeface="Microsoft YaHei" panose="020B0503020204020204" pitchFamily="34" charset="-122"/>
                <a:ea typeface="Microsoft YaHei" panose="020B0503020204020204" pitchFamily="34" charset="-122"/>
              </a:rPr>
              <a:t>的交集就是哪个曲线在“下”就取哪个</a:t>
            </a:r>
            <a:r>
              <a:rPr kumimoji="1" lang="en-US" altLang="zh-CN" sz="2400" b="1" dirty="0">
                <a:solidFill>
                  <a:srgbClr val="C00000"/>
                </a:solidFill>
                <a:latin typeface="Microsoft YaHei" panose="020B0503020204020204" pitchFamily="34" charset="-122"/>
                <a:ea typeface="Microsoft YaHei" panose="020B0503020204020204" pitchFamily="34" charset="-122"/>
              </a:rPr>
              <a:t> </a:t>
            </a:r>
            <a:endParaRPr kumimoji="1" lang="zh-CN" altLang="en-US" sz="2400" b="1" dirty="0">
              <a:solidFill>
                <a:srgbClr val="C00000"/>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2"/>
          <p:cNvSpPr txBox="1">
            <a:spLocks noChangeArrowheads="1"/>
          </p:cNvSpPr>
          <p:nvPr/>
        </p:nvSpPr>
        <p:spPr bwMode="auto">
          <a:xfrm>
            <a:off x="404813" y="1228725"/>
            <a:ext cx="7620000" cy="1217641"/>
          </a:xfrm>
          <a:prstGeom prst="rect">
            <a:avLst/>
          </a:prstGeom>
          <a:noFill/>
          <a:ln>
            <a:noFill/>
          </a:ln>
          <a:effec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120000"/>
              </a:lnSpc>
              <a:defRPr/>
            </a:pPr>
            <a:r>
              <a:rPr kumimoji="1" lang="en-US" altLang="zh-CN" sz="3200" b="1" dirty="0">
                <a:effectLst>
                  <a:outerShdw blurRad="38100" dist="38100" dir="2700000" algn="tl">
                    <a:srgbClr val="C0C0C0"/>
                  </a:outerShdw>
                </a:effectLst>
                <a:latin typeface="Times New Roman" charset="0"/>
              </a:rPr>
              <a:t>6</a:t>
            </a:r>
            <a:r>
              <a:rPr kumimoji="1" lang="zh-CN" altLang="en-US" sz="3200" b="1" dirty="0">
                <a:effectLst>
                  <a:outerShdw blurRad="38100" dist="38100" dir="2700000" algn="tl">
                    <a:srgbClr val="C0C0C0"/>
                  </a:outerShdw>
                </a:effectLst>
                <a:latin typeface="Times New Roman" charset="0"/>
              </a:rPr>
              <a:t>）补集（镜像）</a:t>
            </a:r>
          </a:p>
          <a:p>
            <a:pPr algn="just" eaLnBrk="1" hangingPunct="1">
              <a:lnSpc>
                <a:spcPct val="120000"/>
              </a:lnSpc>
              <a:defRPr/>
            </a:pPr>
            <a:r>
              <a:rPr kumimoji="1" lang="zh-CN" altLang="en-US" sz="3200" b="1" dirty="0">
                <a:effectLst>
                  <a:outerShdw blurRad="38100" dist="38100" dir="2700000" algn="tl">
                    <a:srgbClr val="C0C0C0"/>
                  </a:outerShdw>
                </a:effectLst>
                <a:latin typeface="Times New Roman" charset="0"/>
              </a:rPr>
              <a:t>    若     为</a:t>
            </a:r>
            <a:r>
              <a:rPr kumimoji="1" lang="en-US" altLang="zh-CN" sz="3200" b="1" dirty="0">
                <a:effectLst>
                  <a:outerShdw blurRad="38100" dist="38100" dir="2700000" algn="tl">
                    <a:srgbClr val="C0C0C0"/>
                  </a:outerShdw>
                </a:effectLst>
                <a:latin typeface="Times New Roman" charset="0"/>
              </a:rPr>
              <a:t>A</a:t>
            </a:r>
            <a:r>
              <a:rPr kumimoji="1" lang="zh-CN" altLang="en-US" sz="3200" b="1" dirty="0">
                <a:effectLst>
                  <a:outerShdw blurRad="38100" dist="38100" dir="2700000" algn="tl">
                    <a:srgbClr val="C0C0C0"/>
                  </a:outerShdw>
                </a:effectLst>
                <a:latin typeface="Times New Roman" charset="0"/>
              </a:rPr>
              <a:t>的补集，则</a:t>
            </a:r>
          </a:p>
        </p:txBody>
      </p:sp>
      <p:sp>
        <p:nvSpPr>
          <p:cNvPr id="95235" name="Rectangle 3"/>
          <p:cNvSpPr>
            <a:spLocks noChangeArrowheads="1"/>
          </p:cNvSpPr>
          <p:nvPr/>
        </p:nvSpPr>
        <p:spPr bwMode="auto">
          <a:xfrm>
            <a:off x="3929063" y="3314700"/>
            <a:ext cx="9144000" cy="0"/>
          </a:xfrm>
          <a:prstGeom prst="rect">
            <a:avLst/>
          </a:prstGeom>
          <a:noFill/>
          <a:ln>
            <a:noFill/>
          </a:ln>
          <a:effectLst/>
        </p:spPr>
        <p:txBody>
          <a:bodyPr>
            <a:spAutoFit/>
          </a:bodyPr>
          <a:lstStyle/>
          <a:p>
            <a:pPr algn="ctr">
              <a:defRPr/>
            </a:pPr>
            <a:endParaRPr kumimoji="1" lang="zh-CN" altLang="zh-CN" sz="3200" b="1">
              <a:effectLst>
                <a:outerShdw blurRad="38100" dist="38100" dir="2700000" algn="tl">
                  <a:srgbClr val="C0C0C0"/>
                </a:outerShdw>
              </a:effectLst>
              <a:latin typeface="Times New Roman" pitchFamily="18" charset="0"/>
              <a:ea typeface="宋体" pitchFamily="2" charset="-122"/>
            </a:endParaRPr>
          </a:p>
        </p:txBody>
      </p:sp>
      <p:graphicFrame>
        <p:nvGraphicFramePr>
          <p:cNvPr id="41987" name="Object 4"/>
          <p:cNvGraphicFramePr>
            <a:graphicFrameLocks noChangeAspect="1"/>
          </p:cNvGraphicFramePr>
          <p:nvPr/>
        </p:nvGraphicFramePr>
        <p:xfrm>
          <a:off x="4895826" y="1735882"/>
          <a:ext cx="3843361" cy="709810"/>
        </p:xfrm>
        <a:graphic>
          <a:graphicData uri="http://schemas.openxmlformats.org/presentationml/2006/ole">
            <mc:AlternateContent xmlns:mc="http://schemas.openxmlformats.org/markup-compatibility/2006">
              <mc:Choice xmlns:v="urn:schemas-microsoft-com:vml" Requires="v">
                <p:oleObj spid="_x0000_s88078" r:id="rId3" imgW="1282700" imgH="228600" progId="Equation.3">
                  <p:embed/>
                </p:oleObj>
              </mc:Choice>
              <mc:Fallback>
                <p:oleObj r:id="rId3" imgW="1282700" imgH="228600" progId="Equation.3">
                  <p:embed/>
                  <p:pic>
                    <p:nvPicPr>
                      <p:cNvPr id="4198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5826" y="1735882"/>
                        <a:ext cx="3843361" cy="709810"/>
                      </a:xfrm>
                      <a:prstGeom prst="rect">
                        <a:avLst/>
                      </a:prstGeom>
                      <a:noFill/>
                      <a:ln>
                        <a:noFill/>
                      </a:ln>
                    </p:spPr>
                  </p:pic>
                </p:oleObj>
              </mc:Fallback>
            </mc:AlternateContent>
          </a:graphicData>
        </a:graphic>
      </p:graphicFrame>
      <p:sp>
        <p:nvSpPr>
          <p:cNvPr id="41988" name="Rectangle 5"/>
          <p:cNvSpPr>
            <a:spLocks noChangeArrowheads="1"/>
          </p:cNvSpPr>
          <p:nvPr/>
        </p:nvSpPr>
        <p:spPr bwMode="auto">
          <a:xfrm>
            <a:off x="4500563"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endParaRPr lang="zh-CN" altLang="en-US" sz="1800"/>
          </a:p>
        </p:txBody>
      </p:sp>
      <p:graphicFrame>
        <p:nvGraphicFramePr>
          <p:cNvPr id="41989" name="Object 6"/>
          <p:cNvGraphicFramePr>
            <a:graphicFrameLocks noChangeAspect="1"/>
          </p:cNvGraphicFramePr>
          <p:nvPr/>
        </p:nvGraphicFramePr>
        <p:xfrm>
          <a:off x="1401763" y="1914525"/>
          <a:ext cx="371475" cy="471488"/>
        </p:xfrm>
        <a:graphic>
          <a:graphicData uri="http://schemas.openxmlformats.org/presentationml/2006/ole">
            <mc:AlternateContent xmlns:mc="http://schemas.openxmlformats.org/markup-compatibility/2006">
              <mc:Choice xmlns:v="urn:schemas-microsoft-com:vml" Requires="v">
                <p:oleObj spid="_x0000_s88079" r:id="rId5" imgW="139579" imgH="177646" progId="Equation.3">
                  <p:embed/>
                </p:oleObj>
              </mc:Choice>
              <mc:Fallback>
                <p:oleObj r:id="rId5" imgW="139579" imgH="177646" progId="Equation.3">
                  <p:embed/>
                  <p:pic>
                    <p:nvPicPr>
                      <p:cNvPr id="41989"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1763" y="1914525"/>
                        <a:ext cx="371475" cy="471488"/>
                      </a:xfrm>
                      <a:prstGeom prst="rect">
                        <a:avLst/>
                      </a:prstGeom>
                      <a:noFill/>
                      <a:ln>
                        <a:noFill/>
                      </a:ln>
                      <a:extLst>
                        <a:ext uri="{909E8E84-426E-40DD-AFC4-6F175D3DCCD1}">
                          <a14:hiddenFill xmlns:a14="http://schemas.microsoft.com/office/drawing/2010/main">
                            <a:solidFill>
                              <a:srgbClr val="C7ED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39" name="Text Box 7"/>
          <p:cNvSpPr txBox="1">
            <a:spLocks noChangeArrowheads="1"/>
          </p:cNvSpPr>
          <p:nvPr/>
        </p:nvSpPr>
        <p:spPr bwMode="auto">
          <a:xfrm>
            <a:off x="802557" y="2559580"/>
            <a:ext cx="7777162" cy="2054793"/>
          </a:xfrm>
          <a:prstGeom prst="rect">
            <a:avLst/>
          </a:prstGeom>
          <a:noFill/>
          <a:ln>
            <a:noFill/>
          </a:ln>
          <a:effec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120000"/>
              </a:lnSpc>
              <a:spcBef>
                <a:spcPct val="50000"/>
              </a:spcBef>
              <a:defRPr/>
            </a:pPr>
            <a:r>
              <a:rPr kumimoji="1" lang="zh-CN" altLang="en-US" sz="3200" b="1" dirty="0">
                <a:effectLst>
                  <a:outerShdw blurRad="38100" dist="38100" dir="2700000" algn="tl">
                    <a:srgbClr val="C0C0C0"/>
                  </a:outerShdw>
                </a:effectLst>
                <a:latin typeface="Times New Roman" charset="0"/>
              </a:rPr>
              <a:t>例，设</a:t>
            </a:r>
            <a:r>
              <a:rPr kumimoji="1" lang="en-US" altLang="zh-CN" sz="3200" b="1" dirty="0">
                <a:effectLst>
                  <a:outerShdw blurRad="38100" dist="38100" dir="2700000" algn="tl">
                    <a:srgbClr val="C0C0C0"/>
                  </a:outerShdw>
                </a:effectLst>
                <a:latin typeface="Times New Roman" charset="0"/>
              </a:rPr>
              <a:t>A</a:t>
            </a:r>
            <a:r>
              <a:rPr kumimoji="1" lang="zh-CN" altLang="en-US" sz="3200" b="1" dirty="0">
                <a:effectLst>
                  <a:outerShdw blurRad="38100" dist="38100" dir="2700000" algn="tl">
                    <a:srgbClr val="C0C0C0"/>
                  </a:outerShdw>
                </a:effectLst>
                <a:latin typeface="Times New Roman" charset="0"/>
              </a:rPr>
              <a:t>为“成绩好”的模糊集，某学生</a:t>
            </a:r>
            <a:r>
              <a:rPr kumimoji="1" lang="en-US" altLang="zh-CN" sz="3200" b="1" dirty="0">
                <a:effectLst>
                  <a:outerShdw blurRad="38100" dist="38100" dir="2700000" algn="tl">
                    <a:srgbClr val="C0C0C0"/>
                  </a:outerShdw>
                </a:effectLst>
                <a:latin typeface="Times New Roman" charset="0"/>
              </a:rPr>
              <a:t>u</a:t>
            </a:r>
            <a:r>
              <a:rPr kumimoji="1" lang="en-US" altLang="zh-CN" sz="3200" b="1" baseline="-25000" dirty="0">
                <a:effectLst>
                  <a:outerShdw blurRad="38100" dist="38100" dir="2700000" algn="tl">
                    <a:srgbClr val="C0C0C0"/>
                  </a:outerShdw>
                </a:effectLst>
                <a:latin typeface="Times New Roman" charset="0"/>
              </a:rPr>
              <a:t>0</a:t>
            </a:r>
            <a:r>
              <a:rPr kumimoji="1" lang="zh-CN" altLang="en-US" sz="3200" b="1" dirty="0">
                <a:effectLst>
                  <a:outerShdw blurRad="38100" dist="38100" dir="2700000" algn="tl">
                    <a:srgbClr val="C0C0C0"/>
                  </a:outerShdw>
                </a:effectLst>
                <a:latin typeface="Times New Roman" charset="0"/>
              </a:rPr>
              <a:t>     属于“成绩好”的隶属度为：  </a:t>
            </a:r>
          </a:p>
          <a:p>
            <a:pPr algn="just" eaLnBrk="1" hangingPunct="1">
              <a:lnSpc>
                <a:spcPct val="120000"/>
              </a:lnSpc>
              <a:spcBef>
                <a:spcPct val="50000"/>
              </a:spcBef>
              <a:defRPr/>
            </a:pPr>
            <a:r>
              <a:rPr kumimoji="1" lang="zh-CN" altLang="en-US" sz="3200" b="1" dirty="0">
                <a:effectLst>
                  <a:outerShdw blurRad="38100" dist="38100" dir="2700000" algn="tl">
                    <a:srgbClr val="C0C0C0"/>
                  </a:outerShdw>
                </a:effectLst>
                <a:latin typeface="Times New Roman" charset="0"/>
              </a:rPr>
              <a:t> 则</a:t>
            </a:r>
            <a:r>
              <a:rPr kumimoji="1" lang="en-US" altLang="zh-CN" sz="3200" b="1" dirty="0">
                <a:effectLst>
                  <a:outerShdw blurRad="38100" dist="38100" dir="2700000" algn="tl">
                    <a:srgbClr val="C0C0C0"/>
                  </a:outerShdw>
                </a:effectLst>
                <a:latin typeface="Times New Roman" charset="0"/>
              </a:rPr>
              <a:t>u</a:t>
            </a:r>
            <a:r>
              <a:rPr kumimoji="1" lang="en-US" altLang="zh-CN" sz="3200" b="1" baseline="-25000" dirty="0">
                <a:effectLst>
                  <a:outerShdw blurRad="38100" dist="38100" dir="2700000" algn="tl">
                    <a:srgbClr val="C0C0C0"/>
                  </a:outerShdw>
                </a:effectLst>
                <a:latin typeface="Times New Roman" charset="0"/>
              </a:rPr>
              <a:t>0</a:t>
            </a:r>
            <a:r>
              <a:rPr kumimoji="1" lang="zh-CN" altLang="en-US" sz="3200" b="1" dirty="0">
                <a:effectLst>
                  <a:outerShdw blurRad="38100" dist="38100" dir="2700000" algn="tl">
                    <a:srgbClr val="C0C0C0"/>
                  </a:outerShdw>
                </a:effectLst>
                <a:latin typeface="Times New Roman" charset="0"/>
              </a:rPr>
              <a:t>属于“成绩差”的隶属度为：</a:t>
            </a:r>
          </a:p>
        </p:txBody>
      </p:sp>
      <p:sp>
        <p:nvSpPr>
          <p:cNvPr id="41991" name="Rectangle 8"/>
          <p:cNvSpPr>
            <a:spLocks noChangeArrowheads="1"/>
          </p:cNvSpPr>
          <p:nvPr/>
        </p:nvSpPr>
        <p:spPr bwMode="auto">
          <a:xfrm>
            <a:off x="3986213" y="3333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endParaRPr lang="zh-CN" altLang="en-US" sz="1800"/>
          </a:p>
        </p:txBody>
      </p:sp>
      <p:graphicFrame>
        <p:nvGraphicFramePr>
          <p:cNvPr id="41992" name="Object 9"/>
          <p:cNvGraphicFramePr>
            <a:graphicFrameLocks noChangeAspect="1"/>
          </p:cNvGraphicFramePr>
          <p:nvPr/>
        </p:nvGraphicFramePr>
        <p:xfrm>
          <a:off x="971550" y="4802756"/>
          <a:ext cx="3273425" cy="566737"/>
        </p:xfrm>
        <a:graphic>
          <a:graphicData uri="http://schemas.openxmlformats.org/presentationml/2006/ole">
            <mc:AlternateContent xmlns:mc="http://schemas.openxmlformats.org/markup-compatibility/2006">
              <mc:Choice xmlns:v="urn:schemas-microsoft-com:vml" Requires="v">
                <p:oleObj spid="_x0000_s88080" name="Equation" r:id="rId7" imgW="1320800" imgH="228600" progId="Equation.DSMT4">
                  <p:embed/>
                </p:oleObj>
              </mc:Choice>
              <mc:Fallback>
                <p:oleObj name="Equation" r:id="rId7" imgW="1320800" imgH="228600" progId="Equation.DSMT4">
                  <p:embed/>
                  <p:pic>
                    <p:nvPicPr>
                      <p:cNvPr id="4199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550" y="4802756"/>
                        <a:ext cx="3273425" cy="566737"/>
                      </a:xfrm>
                      <a:prstGeom prst="rect">
                        <a:avLst/>
                      </a:prstGeom>
                      <a:noFill/>
                      <a:ln>
                        <a:noFill/>
                      </a:ln>
                      <a:extLst>
                        <a:ext uri="{909E8E84-426E-40DD-AFC4-6F175D3DCCD1}">
                          <a14:hiddenFill xmlns:a14="http://schemas.microsoft.com/office/drawing/2010/main">
                            <a:solidFill>
                              <a:srgbClr val="C7ED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93" name="Rectangle 10"/>
          <p:cNvSpPr>
            <a:spLocks noChangeArrowheads="1"/>
          </p:cNvSpPr>
          <p:nvPr/>
        </p:nvSpPr>
        <p:spPr bwMode="auto">
          <a:xfrm>
            <a:off x="4491038" y="3333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endParaRPr lang="zh-CN" altLang="en-US" sz="1800"/>
          </a:p>
        </p:txBody>
      </p:sp>
      <p:sp>
        <p:nvSpPr>
          <p:cNvPr id="41995" name="Rectangle 12"/>
          <p:cNvSpPr>
            <a:spLocks noChangeArrowheads="1"/>
          </p:cNvSpPr>
          <p:nvPr/>
        </p:nvSpPr>
        <p:spPr bwMode="auto">
          <a:xfrm>
            <a:off x="4210050" y="3333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endParaRPr lang="zh-CN" altLang="en-US" sz="1800"/>
          </a:p>
        </p:txBody>
      </p:sp>
      <p:graphicFrame>
        <p:nvGraphicFramePr>
          <p:cNvPr id="41996" name="Object 13"/>
          <p:cNvGraphicFramePr>
            <a:graphicFrameLocks noChangeAspect="1"/>
          </p:cNvGraphicFramePr>
          <p:nvPr/>
        </p:nvGraphicFramePr>
        <p:xfrm>
          <a:off x="6228184" y="3140968"/>
          <a:ext cx="2277890" cy="661886"/>
        </p:xfrm>
        <a:graphic>
          <a:graphicData uri="http://schemas.openxmlformats.org/presentationml/2006/ole">
            <mc:AlternateContent xmlns:mc="http://schemas.openxmlformats.org/markup-compatibility/2006">
              <mc:Choice xmlns:v="urn:schemas-microsoft-com:vml" Requires="v">
                <p:oleObj spid="_x0000_s88081" r:id="rId9" imgW="723586" imgH="190417" progId="Equation.3">
                  <p:embed/>
                </p:oleObj>
              </mc:Choice>
              <mc:Fallback>
                <p:oleObj r:id="rId9" imgW="723586" imgH="190417" progId="Equation.3">
                  <p:embed/>
                  <p:pic>
                    <p:nvPicPr>
                      <p:cNvPr id="41996"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28184" y="3140968"/>
                        <a:ext cx="2277890" cy="661886"/>
                      </a:xfrm>
                      <a:prstGeom prst="rect">
                        <a:avLst/>
                      </a:prstGeom>
                      <a:noFill/>
                      <a:ln>
                        <a:noFill/>
                      </a:ln>
                    </p:spPr>
                  </p:pic>
                </p:oleObj>
              </mc:Fallback>
            </mc:AlternateContent>
          </a:graphicData>
        </a:graphic>
      </p:graphicFrame>
      <p:sp>
        <p:nvSpPr>
          <p:cNvPr id="15" name="矩形 14"/>
          <p:cNvSpPr/>
          <p:nvPr/>
        </p:nvSpPr>
        <p:spPr>
          <a:xfrm>
            <a:off x="971550" y="296863"/>
            <a:ext cx="4083050" cy="584200"/>
          </a:xfrm>
          <a:prstGeom prst="rect">
            <a:avLst/>
          </a:prstGeom>
        </p:spPr>
        <p:txBody>
          <a:bodyPr wrap="none">
            <a:spAutoFit/>
          </a:bodyPr>
          <a:lstStyle/>
          <a:p>
            <a:pPr algn="just" eaLnBrk="1" hangingPunct="1">
              <a:spcBef>
                <a:spcPct val="50000"/>
              </a:spcBef>
              <a:defRPr/>
            </a:pPr>
            <a:r>
              <a:rPr kumimoji="1" lang="en-US" altLang="zh-CN" sz="3200" b="1" dirty="0">
                <a:effectLst>
                  <a:outerShdw blurRad="38100" dist="38100" dir="2700000" algn="tl">
                    <a:srgbClr val="C0C0C0"/>
                  </a:outerShdw>
                </a:effectLst>
                <a:latin typeface="Times New Roman" charset="0"/>
              </a:rPr>
              <a:t> 3.2.2 </a:t>
            </a:r>
            <a:r>
              <a:rPr kumimoji="1" lang="zh-CN" altLang="en-US" sz="3200" b="1" dirty="0">
                <a:effectLst>
                  <a:outerShdw blurRad="38100" dist="38100" dir="2700000" algn="tl">
                    <a:srgbClr val="C0C0C0"/>
                  </a:outerShdw>
                </a:effectLst>
                <a:latin typeface="Times New Roman" charset="0"/>
              </a:rPr>
              <a:t>模糊集合的运算</a:t>
            </a:r>
          </a:p>
        </p:txBody>
      </p:sp>
      <p:grpSp>
        <p:nvGrpSpPr>
          <p:cNvPr id="16" name="组合 15">
            <a:extLst>
              <a:ext uri="{FF2B5EF4-FFF2-40B4-BE49-F238E27FC236}">
                <a16:creationId xmlns:a16="http://schemas.microsoft.com/office/drawing/2014/main" id="{729A6533-3CF5-409B-A6EB-444F47EF52A7}"/>
              </a:ext>
            </a:extLst>
          </p:cNvPr>
          <p:cNvGrpSpPr/>
          <p:nvPr/>
        </p:nvGrpSpPr>
        <p:grpSpPr>
          <a:xfrm>
            <a:off x="4895826" y="4671862"/>
            <a:ext cx="3273425" cy="1925490"/>
            <a:chOff x="5267014" y="1268760"/>
            <a:chExt cx="3625466" cy="2664296"/>
          </a:xfrm>
        </p:grpSpPr>
        <p:cxnSp>
          <p:nvCxnSpPr>
            <p:cNvPr id="17" name="直接箭头连接符 16">
              <a:extLst>
                <a:ext uri="{FF2B5EF4-FFF2-40B4-BE49-F238E27FC236}">
                  <a16:creationId xmlns:a16="http://schemas.microsoft.com/office/drawing/2014/main" id="{28DF3EDC-ADB1-4114-AC27-7EA58E446D09}"/>
                </a:ext>
              </a:extLst>
            </p:cNvPr>
            <p:cNvCxnSpPr/>
            <p:nvPr/>
          </p:nvCxnSpPr>
          <p:spPr>
            <a:xfrm>
              <a:off x="5267014" y="3717032"/>
              <a:ext cx="36254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9D2B16C3-395E-4879-B887-A2FD41DB3E0F}"/>
                </a:ext>
              </a:extLst>
            </p:cNvPr>
            <p:cNvCxnSpPr>
              <a:cxnSpLocks/>
            </p:cNvCxnSpPr>
            <p:nvPr/>
          </p:nvCxnSpPr>
          <p:spPr>
            <a:xfrm flipV="1">
              <a:off x="5724128" y="1268760"/>
              <a:ext cx="0" cy="26642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 name="任意多边形: 形状 1">
            <a:extLst>
              <a:ext uri="{FF2B5EF4-FFF2-40B4-BE49-F238E27FC236}">
                <a16:creationId xmlns:a16="http://schemas.microsoft.com/office/drawing/2014/main" id="{383E48E7-2D24-4C66-AFF0-A486CC571430}"/>
              </a:ext>
            </a:extLst>
          </p:cNvPr>
          <p:cNvSpPr/>
          <p:nvPr/>
        </p:nvSpPr>
        <p:spPr>
          <a:xfrm>
            <a:off x="5384799" y="5160608"/>
            <a:ext cx="1779487" cy="1189391"/>
          </a:xfrm>
          <a:custGeom>
            <a:avLst/>
            <a:gdLst>
              <a:gd name="connsiteX0" fmla="*/ 0 w 1727200"/>
              <a:gd name="connsiteY0" fmla="*/ 1556188 h 1556188"/>
              <a:gd name="connsiteX1" fmla="*/ 742950 w 1727200"/>
              <a:gd name="connsiteY1" fmla="*/ 1041838 h 1556188"/>
              <a:gd name="connsiteX2" fmla="*/ 1136650 w 1727200"/>
              <a:gd name="connsiteY2" fmla="*/ 451288 h 1556188"/>
              <a:gd name="connsiteX3" fmla="*/ 1428750 w 1727200"/>
              <a:gd name="connsiteY3" fmla="*/ 82988 h 1556188"/>
              <a:gd name="connsiteX4" fmla="*/ 1727200 w 1727200"/>
              <a:gd name="connsiteY4" fmla="*/ 19488 h 1556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1556188">
                <a:moveTo>
                  <a:pt x="0" y="1556188"/>
                </a:moveTo>
                <a:cubicBezTo>
                  <a:pt x="276754" y="1391088"/>
                  <a:pt x="553508" y="1225988"/>
                  <a:pt x="742950" y="1041838"/>
                </a:cubicBezTo>
                <a:cubicBezTo>
                  <a:pt x="932392" y="857688"/>
                  <a:pt x="1022350" y="611096"/>
                  <a:pt x="1136650" y="451288"/>
                </a:cubicBezTo>
                <a:cubicBezTo>
                  <a:pt x="1250950" y="291480"/>
                  <a:pt x="1330325" y="154955"/>
                  <a:pt x="1428750" y="82988"/>
                </a:cubicBezTo>
                <a:cubicBezTo>
                  <a:pt x="1527175" y="11021"/>
                  <a:pt x="1675342" y="-24962"/>
                  <a:pt x="1727200" y="19488"/>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D0CA4E04-3D70-4FAA-A114-E8C8480127EA}"/>
              </a:ext>
            </a:extLst>
          </p:cNvPr>
          <p:cNvCxnSpPr>
            <a:cxnSpLocks/>
          </p:cNvCxnSpPr>
          <p:nvPr/>
        </p:nvCxnSpPr>
        <p:spPr>
          <a:xfrm>
            <a:off x="5292080" y="5157192"/>
            <a:ext cx="1854272" cy="131"/>
          </a:xfrm>
          <a:prstGeom prst="line">
            <a:avLst/>
          </a:prstGeom>
          <a:ln>
            <a:prstDash val="dash"/>
          </a:ln>
        </p:spPr>
        <p:style>
          <a:lnRef idx="1">
            <a:schemeClr val="accent4"/>
          </a:lnRef>
          <a:fillRef idx="0">
            <a:schemeClr val="accent4"/>
          </a:fillRef>
          <a:effectRef idx="0">
            <a:schemeClr val="accent4"/>
          </a:effectRef>
          <a:fontRef idx="minor">
            <a:schemeClr val="tx1"/>
          </a:fontRef>
        </p:style>
      </p:cxnSp>
      <p:sp>
        <p:nvSpPr>
          <p:cNvPr id="29" name="文本框 28">
            <a:extLst>
              <a:ext uri="{FF2B5EF4-FFF2-40B4-BE49-F238E27FC236}">
                <a16:creationId xmlns:a16="http://schemas.microsoft.com/office/drawing/2014/main" id="{A2FC682C-477F-4069-B270-3251B6353938}"/>
              </a:ext>
            </a:extLst>
          </p:cNvPr>
          <p:cNvSpPr txBox="1"/>
          <p:nvPr/>
        </p:nvSpPr>
        <p:spPr>
          <a:xfrm>
            <a:off x="5047250" y="4933808"/>
            <a:ext cx="337549" cy="369332"/>
          </a:xfrm>
          <a:prstGeom prst="rect">
            <a:avLst/>
          </a:prstGeom>
          <a:noFill/>
        </p:spPr>
        <p:txBody>
          <a:bodyPr wrap="square">
            <a:spAutoFit/>
          </a:bodyPr>
          <a:lstStyle/>
          <a:p>
            <a:r>
              <a:rPr kumimoji="1" lang="en-US" altLang="zh-CN" sz="1800" b="1" dirty="0">
                <a:effectLst>
                  <a:outerShdw blurRad="38100" dist="38100" dir="2700000" algn="tl">
                    <a:srgbClr val="C0C0C0"/>
                  </a:outerShdw>
                </a:effectLst>
                <a:latin typeface="Times New Roman" charset="0"/>
              </a:rPr>
              <a:t>1</a:t>
            </a:r>
            <a:endParaRPr lang="zh-CN" altLang="en-US" dirty="0"/>
          </a:p>
        </p:txBody>
      </p:sp>
      <p:sp>
        <p:nvSpPr>
          <p:cNvPr id="30" name="任意多边形: 形状 29">
            <a:extLst>
              <a:ext uri="{FF2B5EF4-FFF2-40B4-BE49-F238E27FC236}">
                <a16:creationId xmlns:a16="http://schemas.microsoft.com/office/drawing/2014/main" id="{315071AA-D794-4DA9-80C5-81C8353460BB}"/>
              </a:ext>
            </a:extLst>
          </p:cNvPr>
          <p:cNvSpPr/>
          <p:nvPr/>
        </p:nvSpPr>
        <p:spPr>
          <a:xfrm flipV="1">
            <a:off x="5404987" y="5248554"/>
            <a:ext cx="1779487" cy="1192671"/>
          </a:xfrm>
          <a:custGeom>
            <a:avLst/>
            <a:gdLst>
              <a:gd name="connsiteX0" fmla="*/ 0 w 1727200"/>
              <a:gd name="connsiteY0" fmla="*/ 1556188 h 1556188"/>
              <a:gd name="connsiteX1" fmla="*/ 742950 w 1727200"/>
              <a:gd name="connsiteY1" fmla="*/ 1041838 h 1556188"/>
              <a:gd name="connsiteX2" fmla="*/ 1136650 w 1727200"/>
              <a:gd name="connsiteY2" fmla="*/ 451288 h 1556188"/>
              <a:gd name="connsiteX3" fmla="*/ 1428750 w 1727200"/>
              <a:gd name="connsiteY3" fmla="*/ 82988 h 1556188"/>
              <a:gd name="connsiteX4" fmla="*/ 1727200 w 1727200"/>
              <a:gd name="connsiteY4" fmla="*/ 19488 h 1556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1556188">
                <a:moveTo>
                  <a:pt x="0" y="1556188"/>
                </a:moveTo>
                <a:cubicBezTo>
                  <a:pt x="276754" y="1391088"/>
                  <a:pt x="553508" y="1225988"/>
                  <a:pt x="742950" y="1041838"/>
                </a:cubicBezTo>
                <a:cubicBezTo>
                  <a:pt x="932392" y="857688"/>
                  <a:pt x="1022350" y="611096"/>
                  <a:pt x="1136650" y="451288"/>
                </a:cubicBezTo>
                <a:cubicBezTo>
                  <a:pt x="1250950" y="291480"/>
                  <a:pt x="1330325" y="154955"/>
                  <a:pt x="1428750" y="82988"/>
                </a:cubicBezTo>
                <a:cubicBezTo>
                  <a:pt x="1527175" y="11021"/>
                  <a:pt x="1675342" y="-24962"/>
                  <a:pt x="1727200" y="1948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DE599817-D79C-4BB8-9D55-9275B2BF922A}"/>
              </a:ext>
            </a:extLst>
          </p:cNvPr>
          <p:cNvSpPr txBox="1"/>
          <p:nvPr/>
        </p:nvSpPr>
        <p:spPr>
          <a:xfrm>
            <a:off x="7194153" y="4956893"/>
            <a:ext cx="337549" cy="369332"/>
          </a:xfrm>
          <a:prstGeom prst="rect">
            <a:avLst/>
          </a:prstGeom>
          <a:noFill/>
        </p:spPr>
        <p:txBody>
          <a:bodyPr wrap="square">
            <a:spAutoFit/>
          </a:bodyPr>
          <a:lstStyle/>
          <a:p>
            <a:r>
              <a:rPr kumimoji="1" lang="en-US" altLang="zh-CN" sz="1800" dirty="0">
                <a:effectLst>
                  <a:outerShdw blurRad="38100" dist="38100" dir="2700000" algn="tl">
                    <a:srgbClr val="C0C0C0"/>
                  </a:outerShdw>
                </a:effectLst>
                <a:latin typeface="Times New Roman" charset="0"/>
              </a:rPr>
              <a:t>A</a:t>
            </a:r>
            <a:endParaRPr lang="zh-CN" altLang="en-US" dirty="0"/>
          </a:p>
        </p:txBody>
      </p:sp>
      <p:sp>
        <p:nvSpPr>
          <p:cNvPr id="32" name="文本框 31">
            <a:extLst>
              <a:ext uri="{FF2B5EF4-FFF2-40B4-BE49-F238E27FC236}">
                <a16:creationId xmlns:a16="http://schemas.microsoft.com/office/drawing/2014/main" id="{0FEA21E4-E7D5-4062-9921-520B12FD16DD}"/>
              </a:ext>
            </a:extLst>
          </p:cNvPr>
          <p:cNvSpPr txBox="1"/>
          <p:nvPr/>
        </p:nvSpPr>
        <p:spPr>
          <a:xfrm>
            <a:off x="7204662" y="6165333"/>
            <a:ext cx="337549" cy="369332"/>
          </a:xfrm>
          <a:prstGeom prst="rect">
            <a:avLst/>
          </a:prstGeom>
          <a:noFill/>
        </p:spPr>
        <p:txBody>
          <a:bodyPr wrap="square">
            <a:spAutoFit/>
          </a:bodyPr>
          <a:lstStyle/>
          <a:p>
            <a:r>
              <a:rPr kumimoji="1" lang="en-US" altLang="zh-CN" sz="1800" dirty="0">
                <a:effectLst>
                  <a:outerShdw blurRad="38100" dist="38100" dir="2700000" algn="tl">
                    <a:srgbClr val="C0C0C0"/>
                  </a:outerShdw>
                </a:effectLst>
                <a:latin typeface="Times New Roman" charset="0"/>
              </a:rPr>
              <a:t>A</a:t>
            </a:r>
            <a:endParaRPr lang="zh-CN" altLang="en-US" dirty="0"/>
          </a:p>
        </p:txBody>
      </p:sp>
      <p:cxnSp>
        <p:nvCxnSpPr>
          <p:cNvPr id="13" name="直接连接符 12">
            <a:extLst>
              <a:ext uri="{FF2B5EF4-FFF2-40B4-BE49-F238E27FC236}">
                <a16:creationId xmlns:a16="http://schemas.microsoft.com/office/drawing/2014/main" id="{97C86BFF-672B-48F6-855D-B997DB0EF712}"/>
              </a:ext>
            </a:extLst>
          </p:cNvPr>
          <p:cNvCxnSpPr>
            <a:stCxn id="32" idx="0"/>
            <a:endCxn id="32" idx="0"/>
          </p:cNvCxnSpPr>
          <p:nvPr/>
        </p:nvCxnSpPr>
        <p:spPr>
          <a:xfrm>
            <a:off x="7373437" y="616533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1AFD477F-030A-4CD4-9EA2-86DA673E0A14}"/>
              </a:ext>
            </a:extLst>
          </p:cNvPr>
          <p:cNvCxnSpPr>
            <a:cxnSpLocks/>
          </p:cNvCxnSpPr>
          <p:nvPr/>
        </p:nvCxnSpPr>
        <p:spPr>
          <a:xfrm>
            <a:off x="7261985" y="6238130"/>
            <a:ext cx="222901" cy="0"/>
          </a:xfrm>
          <a:prstGeom prst="line">
            <a:avLst/>
          </a:prstGeom>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24CFEC19-617A-41C2-8DDF-DE93CB69B270}"/>
              </a:ext>
            </a:extLst>
          </p:cNvPr>
          <p:cNvCxnSpPr/>
          <p:nvPr/>
        </p:nvCxnSpPr>
        <p:spPr>
          <a:xfrm>
            <a:off x="5308553" y="5786214"/>
            <a:ext cx="1953432" cy="0"/>
          </a:xfrm>
          <a:prstGeom prst="line">
            <a:avLst/>
          </a:prstGeom>
          <a:ln>
            <a:solidFill>
              <a:srgbClr val="FFC000"/>
            </a:solidFill>
            <a:prstDash val="dashDot"/>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3274E919-A935-4535-8B81-327808D94272}"/>
              </a:ext>
            </a:extLst>
          </p:cNvPr>
          <p:cNvCxnSpPr/>
          <p:nvPr/>
        </p:nvCxnSpPr>
        <p:spPr>
          <a:xfrm>
            <a:off x="5796136" y="5157192"/>
            <a:ext cx="0" cy="1284033"/>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7350E4FC-F057-4E9B-B8FE-5D9F738DC863}"/>
              </a:ext>
            </a:extLst>
          </p:cNvPr>
          <p:cNvSpPr/>
          <p:nvPr/>
        </p:nvSpPr>
        <p:spPr>
          <a:xfrm>
            <a:off x="5761774" y="5398580"/>
            <a:ext cx="68724" cy="6928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BC8D857-9014-446F-8903-F4B89A9F459A}"/>
              </a:ext>
            </a:extLst>
          </p:cNvPr>
          <p:cNvSpPr/>
          <p:nvPr/>
        </p:nvSpPr>
        <p:spPr>
          <a:xfrm>
            <a:off x="5761774" y="6130692"/>
            <a:ext cx="68724" cy="6928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A8252DE1-0395-4CB6-90DB-6DC3F2A7C9C4}"/>
              </a:ext>
            </a:extLst>
          </p:cNvPr>
          <p:cNvSpPr txBox="1"/>
          <p:nvPr/>
        </p:nvSpPr>
        <p:spPr>
          <a:xfrm>
            <a:off x="5652120" y="6385196"/>
            <a:ext cx="925502" cy="369332"/>
          </a:xfrm>
          <a:prstGeom prst="rect">
            <a:avLst/>
          </a:prstGeom>
          <a:noFill/>
        </p:spPr>
        <p:txBody>
          <a:bodyPr wrap="square">
            <a:spAutoFit/>
          </a:bodyPr>
          <a:lstStyle/>
          <a:p>
            <a:r>
              <a:rPr kumimoji="1" lang="en-US" altLang="zh-CN" sz="1800" b="1" dirty="0">
                <a:effectLst>
                  <a:outerShdw blurRad="38100" dist="38100" dir="2700000" algn="tl">
                    <a:srgbClr val="C0C0C0"/>
                  </a:outerShdw>
                </a:effectLst>
                <a:latin typeface="Times New Roman" charset="0"/>
              </a:rPr>
              <a:t>u</a:t>
            </a:r>
            <a:r>
              <a:rPr kumimoji="1" lang="en-US" altLang="zh-CN" sz="1800" b="1" baseline="-25000" dirty="0">
                <a:effectLst>
                  <a:outerShdw blurRad="38100" dist="38100" dir="2700000" algn="tl">
                    <a:srgbClr val="C0C0C0"/>
                  </a:outerShdw>
                </a:effectLst>
                <a:latin typeface="Times New Roman" charset="0"/>
              </a:rPr>
              <a:t>0</a:t>
            </a:r>
            <a:endParaRPr lang="zh-CN" altLang="en-US" dirty="0"/>
          </a:p>
        </p:txBody>
      </p:sp>
      <p:sp>
        <p:nvSpPr>
          <p:cNvPr id="33" name="文本框 32">
            <a:extLst>
              <a:ext uri="{FF2B5EF4-FFF2-40B4-BE49-F238E27FC236}">
                <a16:creationId xmlns:a16="http://schemas.microsoft.com/office/drawing/2014/main" id="{F37987A9-BE99-4DA8-85F6-30DEDAE2572A}"/>
              </a:ext>
            </a:extLst>
          </p:cNvPr>
          <p:cNvSpPr txBox="1"/>
          <p:nvPr/>
        </p:nvSpPr>
        <p:spPr>
          <a:xfrm>
            <a:off x="7183073" y="5578875"/>
            <a:ext cx="1878312" cy="369332"/>
          </a:xfrm>
          <a:prstGeom prst="rect">
            <a:avLst/>
          </a:prstGeom>
          <a:noFill/>
        </p:spPr>
        <p:txBody>
          <a:bodyPr wrap="square">
            <a:spAutoFit/>
          </a:bodyPr>
          <a:lstStyle/>
          <a:p>
            <a:r>
              <a:rPr kumimoji="1" lang="zh-CN" altLang="en-US" b="1" dirty="0">
                <a:solidFill>
                  <a:srgbClr val="FF0000"/>
                </a:solidFill>
                <a:effectLst>
                  <a:outerShdw blurRad="38100" dist="38100" dir="2700000" algn="tl">
                    <a:srgbClr val="C0C0C0"/>
                  </a:outerShdw>
                </a:effectLst>
                <a:latin typeface="Times New Roman" charset="0"/>
              </a:rPr>
              <a:t>与补集互为</a:t>
            </a:r>
            <a:r>
              <a:rPr kumimoji="1" lang="zh-CN" altLang="en-US" sz="1800" b="1" dirty="0">
                <a:solidFill>
                  <a:srgbClr val="FF0000"/>
                </a:solidFill>
                <a:effectLst>
                  <a:outerShdw blurRad="38100" dist="38100" dir="2700000" algn="tl">
                    <a:srgbClr val="C0C0C0"/>
                  </a:outerShdw>
                </a:effectLst>
                <a:latin typeface="Times New Roman" charset="0"/>
              </a:rPr>
              <a:t>镜像</a:t>
            </a:r>
            <a:endParaRPr lang="zh-CN" altLang="en-US" dirty="0">
              <a:solidFill>
                <a:srgbClr val="FF0000"/>
              </a:solidFill>
            </a:endParaRPr>
          </a:p>
        </p:txBody>
      </p:sp>
      <p:sp>
        <p:nvSpPr>
          <p:cNvPr id="34" name="文本框 33">
            <a:extLst>
              <a:ext uri="{FF2B5EF4-FFF2-40B4-BE49-F238E27FC236}">
                <a16:creationId xmlns:a16="http://schemas.microsoft.com/office/drawing/2014/main" id="{C903DCB3-48B7-4CF0-8F45-DA412A5955A9}"/>
              </a:ext>
            </a:extLst>
          </p:cNvPr>
          <p:cNvSpPr txBox="1"/>
          <p:nvPr/>
        </p:nvSpPr>
        <p:spPr>
          <a:xfrm>
            <a:off x="4870636" y="5611498"/>
            <a:ext cx="507766" cy="369332"/>
          </a:xfrm>
          <a:prstGeom prst="rect">
            <a:avLst/>
          </a:prstGeom>
          <a:noFill/>
        </p:spPr>
        <p:txBody>
          <a:bodyPr wrap="square">
            <a:spAutoFit/>
          </a:bodyPr>
          <a:lstStyle/>
          <a:p>
            <a:r>
              <a:rPr kumimoji="1" lang="en-US" altLang="zh-CN" sz="1800" b="1" dirty="0">
                <a:effectLst>
                  <a:outerShdw blurRad="38100" dist="38100" dir="2700000" algn="tl">
                    <a:srgbClr val="C0C0C0"/>
                  </a:outerShdw>
                </a:effectLst>
                <a:latin typeface="Times New Roman" charset="0"/>
              </a:rPr>
              <a:t>0.5</a:t>
            </a:r>
            <a:endParaRPr lang="zh-CN" altLang="en-US" dirty="0"/>
          </a:p>
        </p:txBody>
      </p: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969696"/>
      </a:lt2>
      <a:accent1>
        <a:srgbClr val="256B9B"/>
      </a:accent1>
      <a:accent2>
        <a:srgbClr val="003366"/>
      </a:accent2>
      <a:accent3>
        <a:srgbClr val="FFFFFF"/>
      </a:accent3>
      <a:accent4>
        <a:srgbClr val="000000"/>
      </a:accent4>
      <a:accent5>
        <a:srgbClr val="ACBACB"/>
      </a:accent5>
      <a:accent6>
        <a:srgbClr val="002D5C"/>
      </a:accent6>
      <a:hlink>
        <a:srgbClr val="0066CC"/>
      </a:hlink>
      <a:folHlink>
        <a:srgbClr val="808080"/>
      </a:folHlink>
    </a:clrScheme>
    <a:fontScheme name="默认设计模板">
      <a:majorFont>
        <a:latin typeface="Arial"/>
        <a:ea typeface="华文细黑"/>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969696"/>
        </a:lt2>
        <a:accent1>
          <a:srgbClr val="256B9B"/>
        </a:accent1>
        <a:accent2>
          <a:srgbClr val="003366"/>
        </a:accent2>
        <a:accent3>
          <a:srgbClr val="FFFFFF"/>
        </a:accent3>
        <a:accent4>
          <a:srgbClr val="000000"/>
        </a:accent4>
        <a:accent5>
          <a:srgbClr val="ACBACB"/>
        </a:accent5>
        <a:accent6>
          <a:srgbClr val="002D5C"/>
        </a:accent6>
        <a:hlink>
          <a:srgbClr val="0066CC"/>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18467</TotalTime>
  <Words>5096</Words>
  <Application>Microsoft Office PowerPoint</Application>
  <PresentationFormat>全屏显示(4:3)</PresentationFormat>
  <Paragraphs>583</Paragraphs>
  <Slides>77</Slides>
  <Notes>11</Notes>
  <HiddenSlides>1</HiddenSlides>
  <MMClips>0</MMClips>
  <ScaleCrop>false</ScaleCrop>
  <HeadingPairs>
    <vt:vector size="8" baseType="variant">
      <vt:variant>
        <vt:lpstr>已用的字体</vt:lpstr>
      </vt:variant>
      <vt:variant>
        <vt:i4>17</vt:i4>
      </vt:variant>
      <vt:variant>
        <vt:lpstr>主题</vt:lpstr>
      </vt:variant>
      <vt:variant>
        <vt:i4>5</vt:i4>
      </vt:variant>
      <vt:variant>
        <vt:lpstr>嵌入 OLE 服务器</vt:lpstr>
      </vt:variant>
      <vt:variant>
        <vt:i4>9</vt:i4>
      </vt:variant>
      <vt:variant>
        <vt:lpstr>幻灯片标题</vt:lpstr>
      </vt:variant>
      <vt:variant>
        <vt:i4>77</vt:i4>
      </vt:variant>
    </vt:vector>
  </HeadingPairs>
  <TitlesOfParts>
    <vt:vector size="108" baseType="lpstr">
      <vt:lpstr>-apple-system</vt:lpstr>
      <vt:lpstr>CMLGKC+KaiTi_GB2312</vt:lpstr>
      <vt:lpstr>EUKKJF+TimesNewRomanPSMT</vt:lpstr>
      <vt:lpstr>Helvetica Neue</vt:lpstr>
      <vt:lpstr>IJHTGG+SymbolMT</vt:lpstr>
      <vt:lpstr>KAGMUT+TimesNewRomanPS-ItalicMT</vt:lpstr>
      <vt:lpstr>MVNKQH+TimesNewRomanPS-BoldMT</vt:lpstr>
      <vt:lpstr>等线</vt:lpstr>
      <vt:lpstr>黑体</vt:lpstr>
      <vt:lpstr>宋体</vt:lpstr>
      <vt:lpstr>Microsoft YaHei</vt:lpstr>
      <vt:lpstr>Microsoft YaHei</vt:lpstr>
      <vt:lpstr>Arial</vt:lpstr>
      <vt:lpstr>Cambria Math</vt:lpstr>
      <vt:lpstr>Times New Roman</vt:lpstr>
      <vt:lpstr>Verdana</vt:lpstr>
      <vt:lpstr>Wingdings</vt:lpstr>
      <vt:lpstr>默认设计模板</vt:lpstr>
      <vt:lpstr>1_默认设计模板</vt:lpstr>
      <vt:lpstr>2_默认设计模板</vt:lpstr>
      <vt:lpstr>3_默认设计模板</vt:lpstr>
      <vt:lpstr>4_默认设计模板</vt:lpstr>
      <vt:lpstr>公式</vt:lpstr>
      <vt:lpstr>Microsoft Equation 3.0</vt:lpstr>
      <vt:lpstr>Equation</vt:lpstr>
      <vt:lpstr>Document</vt:lpstr>
      <vt:lpstr>文档</vt:lpstr>
      <vt:lpstr>Bitmap Image</vt:lpstr>
      <vt:lpstr>BMP 图象</vt:lpstr>
      <vt:lpstr>Microsoft Visio 2000/2002 Drawing</vt:lpstr>
      <vt:lpstr>Visio</vt:lpstr>
      <vt:lpstr>PowerPoint 演示文稿</vt:lpstr>
      <vt:lpstr>开环控制</vt:lpstr>
      <vt:lpstr>开环控制</vt:lpstr>
      <vt:lpstr>PID控制</vt:lpstr>
      <vt:lpstr>2.2.2 专家控制的基本原理 </vt:lpstr>
      <vt:lpstr>2.2.2 专家控制的基本原理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BP网络的逼近</vt:lpstr>
      <vt:lpstr>PowerPoint 演示文稿</vt:lpstr>
      <vt:lpstr>PowerPoint 演示文稿</vt:lpstr>
      <vt:lpstr>PowerPoint 演示文稿</vt:lpstr>
      <vt:lpstr>PowerPoint 演示文稿</vt:lpstr>
      <vt:lpstr>图7-19  RBF神经网络逼近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nordridesign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NordriDesign原创免费模板</dc:title>
  <dc:creator>xlm</dc:creator>
  <cp:keywords>nordridesign,ppt</cp:keywords>
  <dc:description>Nordridesign.com</dc:description>
  <cp:lastModifiedBy>X</cp:lastModifiedBy>
  <cp:revision>456</cp:revision>
  <dcterms:created xsi:type="dcterms:W3CDTF">2009-03-18T12:50:38Z</dcterms:created>
  <dcterms:modified xsi:type="dcterms:W3CDTF">2022-02-25T02:30:15Z</dcterms:modified>
</cp:coreProperties>
</file>